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51" r:id="rId15"/>
    <p:sldId id="360" r:id="rId16"/>
    <p:sldId id="335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9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68" r:id="rId42"/>
    <p:sldId id="28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E6A20E"/>
    <a:srgbClr val="FB0008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1"/>
    <p:restoredTop sz="81569" autoAdjust="0"/>
  </p:normalViewPr>
  <p:slideViewPr>
    <p:cSldViewPr snapToGrid="0" snapToObjects="1">
      <p:cViewPr varScale="1">
        <p:scale>
          <a:sx n="67" d="100"/>
          <a:sy n="67" d="100"/>
        </p:scale>
        <p:origin x="229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35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A8HEEUxZI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5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6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https://www.youtube.com/watch?v=bIA8HEEUxZI</a:t>
            </a:r>
            <a:r>
              <a:rPr lang="en-US" sz="1200" dirty="0"/>
              <a:t> 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A8HEEUxZ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hyperlink" Target="http://www.princeton.edu/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jp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ata_structures_algorithms/graph_data_structure.htm" TargetMode="External"/><Relationship Id="rId7" Type="http://schemas.openxmlformats.org/officeDocument/2006/relationships/hyperlink" Target="https://www.youtube.com/watch?v=bIA8HEEUxZ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Rq6p9s8NVg" TargetMode="External"/><Relationship Id="rId5" Type="http://schemas.openxmlformats.org/officeDocument/2006/relationships/hyperlink" Target="https://www.youtube.com/watch?v=iaBEKo5sM7w" TargetMode="External"/><Relationship Id="rId4" Type="http://schemas.openxmlformats.org/officeDocument/2006/relationships/hyperlink" Target="https://www.khanacademy.org/computing/computer-science/algorithms/graph-representation/a/representing-graph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Basic Graph Algorithms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Zonghua G</a:t>
            </a:r>
            <a:r>
              <a:rPr lang="en-US" altLang="zh-CN" sz="2000" dirty="0">
                <a:solidFill>
                  <a:schemeClr val="tx1"/>
                </a:solidFill>
              </a:rPr>
              <a:t>u </a:t>
            </a:r>
            <a:r>
              <a:rPr lang="en-GB" altLang="zh-CN" sz="2000" dirty="0">
                <a:solidFill>
                  <a:schemeClr val="tx1"/>
                </a:solidFill>
              </a:rPr>
              <a:t>(based on </a:t>
            </a:r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Shan)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A58-D3A1-3F49-B0A3-64066D58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Find the Neighbors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FF09E7-916F-1E4B-87B4-3EBC7C526B0D}"/>
              </a:ext>
            </a:extLst>
          </p:cNvPr>
          <p:cNvGrpSpPr/>
          <p:nvPr/>
        </p:nvGrpSpPr>
        <p:grpSpPr>
          <a:xfrm>
            <a:off x="789901" y="1287435"/>
            <a:ext cx="2723426" cy="1418320"/>
            <a:chOff x="495467" y="1180381"/>
            <a:chExt cx="2723426" cy="1418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CD6DA4-1D40-F849-B0DD-2AAD308B1327}"/>
                </a:ext>
              </a:extLst>
            </p:cNvPr>
            <p:cNvSpPr/>
            <p:nvPr/>
          </p:nvSpPr>
          <p:spPr>
            <a:xfrm>
              <a:off x="495467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99A8C5-B544-5D4B-8C1F-2A2DD324BD90}"/>
                </a:ext>
              </a:extLst>
            </p:cNvPr>
            <p:cNvSpPr/>
            <p:nvPr/>
          </p:nvSpPr>
          <p:spPr>
            <a:xfrm>
              <a:off x="1000381" y="173163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942AC-3784-0145-9941-EF1D9489747B}"/>
                </a:ext>
              </a:extLst>
            </p:cNvPr>
            <p:cNvSpPr/>
            <p:nvPr/>
          </p:nvSpPr>
          <p:spPr>
            <a:xfrm>
              <a:off x="1765354" y="201030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6EDF03-EEC6-3347-8A50-F22C679B1774}"/>
                </a:ext>
              </a:extLst>
            </p:cNvPr>
            <p:cNvSpPr/>
            <p:nvPr/>
          </p:nvSpPr>
          <p:spPr>
            <a:xfrm>
              <a:off x="2342359" y="158129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A0BEFE-F718-1B49-A208-1AD85E492151}"/>
                </a:ext>
              </a:extLst>
            </p:cNvPr>
            <p:cNvSpPr/>
            <p:nvPr/>
          </p:nvSpPr>
          <p:spPr>
            <a:xfrm>
              <a:off x="1652648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A67D6C-1CB0-1344-852D-C75C028A1D1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767564" y="1452478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88A518-B9E4-294E-BACC-627B5E2CFB2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084136" y="2169692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C267E8-F042-574F-9031-82D010EEEA38}"/>
                </a:ext>
              </a:extLst>
            </p:cNvPr>
            <p:cNvCxnSpPr>
              <a:cxnSpLocks/>
              <a:stCxn id="9" idx="5"/>
              <a:endCxn id="8" idx="1"/>
            </p:cNvCxnSpPr>
            <p:nvPr/>
          </p:nvCxnSpPr>
          <p:spPr>
            <a:xfrm>
              <a:off x="1924745" y="1452478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CF85EE-B769-4048-87D0-49D0326EF9F5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037451" y="1853390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83733C-D738-9340-9707-9D115E2C6DCE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2614456" y="1853390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80AA86-9948-F842-B37B-781741146B6E}"/>
                </a:ext>
              </a:extLst>
            </p:cNvPr>
            <p:cNvSpPr/>
            <p:nvPr/>
          </p:nvSpPr>
          <p:spPr>
            <a:xfrm>
              <a:off x="2900111" y="227991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3D1D-4102-A544-9420-51CB95BEF2DB}"/>
              </a:ext>
            </a:extLst>
          </p:cNvPr>
          <p:cNvSpPr/>
          <p:nvPr/>
        </p:nvSpPr>
        <p:spPr>
          <a:xfrm>
            <a:off x="3850373" y="1350833"/>
            <a:ext cx="356936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that are adjacent.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2E27C-8E75-CF4A-AB8C-CB8970D35987}"/>
              </a:ext>
            </a:extLst>
          </p:cNvPr>
          <p:cNvSpPr/>
          <p:nvPr/>
        </p:nvSpPr>
        <p:spPr>
          <a:xfrm>
            <a:off x="3850373" y="2271929"/>
            <a:ext cx="3670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incoming edges.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03A92-BCAD-6D4E-9AD3-E145AC710210}"/>
              </a:ext>
            </a:extLst>
          </p:cNvPr>
          <p:cNvSpPr/>
          <p:nvPr/>
        </p:nvSpPr>
        <p:spPr>
          <a:xfrm>
            <a:off x="3850373" y="1795966"/>
            <a:ext cx="373610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outgoing edges.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46A299-DD7D-AF41-8EFB-2985903D5570}"/>
              </a:ext>
            </a:extLst>
          </p:cNvPr>
          <p:cNvSpPr txBox="1"/>
          <p:nvPr/>
        </p:nvSpPr>
        <p:spPr>
          <a:xfrm>
            <a:off x="3789758" y="2972091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2319D-18B6-BA42-84C0-1E4693F83A1D}"/>
              </a:ext>
            </a:extLst>
          </p:cNvPr>
          <p:cNvSpPr/>
          <p:nvPr/>
        </p:nvSpPr>
        <p:spPr>
          <a:xfrm>
            <a:off x="417933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4F895-0388-A54E-9F7C-9D4476747BA2}"/>
              </a:ext>
            </a:extLst>
          </p:cNvPr>
          <p:cNvSpPr/>
          <p:nvPr/>
        </p:nvSpPr>
        <p:spPr>
          <a:xfrm>
            <a:off x="475633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A88661-719B-0942-B194-2FA2E0EFA744}"/>
              </a:ext>
            </a:extLst>
          </p:cNvPr>
          <p:cNvSpPr/>
          <p:nvPr/>
        </p:nvSpPr>
        <p:spPr>
          <a:xfrm>
            <a:off x="533334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C0CDE0-C97D-9D47-B08D-FE253B55FB6F}"/>
              </a:ext>
            </a:extLst>
          </p:cNvPr>
          <p:cNvSpPr/>
          <p:nvPr/>
        </p:nvSpPr>
        <p:spPr>
          <a:xfrm>
            <a:off x="591034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8E995B-96C7-D741-876A-9420546F1923}"/>
              </a:ext>
            </a:extLst>
          </p:cNvPr>
          <p:cNvSpPr/>
          <p:nvPr/>
        </p:nvSpPr>
        <p:spPr>
          <a:xfrm>
            <a:off x="648735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E7B901-EDEC-0749-9172-98082ABEDC41}"/>
              </a:ext>
            </a:extLst>
          </p:cNvPr>
          <p:cNvSpPr/>
          <p:nvPr/>
        </p:nvSpPr>
        <p:spPr>
          <a:xfrm>
            <a:off x="706435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C848D1-E550-6444-94A8-DD42619EDF15}"/>
              </a:ext>
            </a:extLst>
          </p:cNvPr>
          <p:cNvSpPr/>
          <p:nvPr/>
        </p:nvSpPr>
        <p:spPr>
          <a:xfrm>
            <a:off x="417933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14BCD-67FF-9A47-8B72-2E99004CC036}"/>
              </a:ext>
            </a:extLst>
          </p:cNvPr>
          <p:cNvSpPr/>
          <p:nvPr/>
        </p:nvSpPr>
        <p:spPr>
          <a:xfrm>
            <a:off x="475633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67A5FB-A717-3F40-8651-B029DDA6D50A}"/>
              </a:ext>
            </a:extLst>
          </p:cNvPr>
          <p:cNvSpPr/>
          <p:nvPr/>
        </p:nvSpPr>
        <p:spPr>
          <a:xfrm>
            <a:off x="533334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EAA8B-E502-8146-8FD8-CFEDC3196E98}"/>
              </a:ext>
            </a:extLst>
          </p:cNvPr>
          <p:cNvSpPr/>
          <p:nvPr/>
        </p:nvSpPr>
        <p:spPr>
          <a:xfrm>
            <a:off x="591034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9174F-78FE-074F-9557-336BEC8DFF51}"/>
              </a:ext>
            </a:extLst>
          </p:cNvPr>
          <p:cNvSpPr/>
          <p:nvPr/>
        </p:nvSpPr>
        <p:spPr>
          <a:xfrm>
            <a:off x="648735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E8361B-0DC9-2B47-AC10-C3B2D4F294FD}"/>
              </a:ext>
            </a:extLst>
          </p:cNvPr>
          <p:cNvSpPr/>
          <p:nvPr/>
        </p:nvSpPr>
        <p:spPr>
          <a:xfrm>
            <a:off x="706435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FC8295-F384-854A-8DD3-871FFDA4C1A7}"/>
              </a:ext>
            </a:extLst>
          </p:cNvPr>
          <p:cNvSpPr/>
          <p:nvPr/>
        </p:nvSpPr>
        <p:spPr>
          <a:xfrm>
            <a:off x="417933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5F5FD9-0F30-8F45-923D-162056EB6DA8}"/>
              </a:ext>
            </a:extLst>
          </p:cNvPr>
          <p:cNvSpPr/>
          <p:nvPr/>
        </p:nvSpPr>
        <p:spPr>
          <a:xfrm>
            <a:off x="475633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A2EEB5-936F-C447-A4C9-5702E24656CF}"/>
              </a:ext>
            </a:extLst>
          </p:cNvPr>
          <p:cNvSpPr/>
          <p:nvPr/>
        </p:nvSpPr>
        <p:spPr>
          <a:xfrm>
            <a:off x="533334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BCF930-D5BF-DC43-B40C-51FA3DEEACED}"/>
              </a:ext>
            </a:extLst>
          </p:cNvPr>
          <p:cNvSpPr/>
          <p:nvPr/>
        </p:nvSpPr>
        <p:spPr>
          <a:xfrm>
            <a:off x="591034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D514BB-30B8-7347-80A9-51A34DEA76F6}"/>
              </a:ext>
            </a:extLst>
          </p:cNvPr>
          <p:cNvSpPr/>
          <p:nvPr/>
        </p:nvSpPr>
        <p:spPr>
          <a:xfrm>
            <a:off x="648735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DF53AC-EFF4-4943-B52B-B505E7167080}"/>
              </a:ext>
            </a:extLst>
          </p:cNvPr>
          <p:cNvSpPr/>
          <p:nvPr/>
        </p:nvSpPr>
        <p:spPr>
          <a:xfrm>
            <a:off x="706435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E35695-9D6D-6F41-8E57-15147F51F317}"/>
              </a:ext>
            </a:extLst>
          </p:cNvPr>
          <p:cNvSpPr/>
          <p:nvPr/>
        </p:nvSpPr>
        <p:spPr>
          <a:xfrm>
            <a:off x="417933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23572B-5B63-554D-86C8-DAE2D9AD11B8}"/>
              </a:ext>
            </a:extLst>
          </p:cNvPr>
          <p:cNvSpPr/>
          <p:nvPr/>
        </p:nvSpPr>
        <p:spPr>
          <a:xfrm>
            <a:off x="475633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FCC664-342A-9F40-8D75-BC8BDF18B044}"/>
              </a:ext>
            </a:extLst>
          </p:cNvPr>
          <p:cNvSpPr/>
          <p:nvPr/>
        </p:nvSpPr>
        <p:spPr>
          <a:xfrm>
            <a:off x="533334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76D8D3-F753-3741-AE94-D831BBDDB520}"/>
              </a:ext>
            </a:extLst>
          </p:cNvPr>
          <p:cNvSpPr/>
          <p:nvPr/>
        </p:nvSpPr>
        <p:spPr>
          <a:xfrm>
            <a:off x="591034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CC116-9E1C-0C42-9720-89B381D04613}"/>
              </a:ext>
            </a:extLst>
          </p:cNvPr>
          <p:cNvSpPr/>
          <p:nvPr/>
        </p:nvSpPr>
        <p:spPr>
          <a:xfrm>
            <a:off x="648735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060D258-6317-6E40-811B-EE59C221229C}"/>
              </a:ext>
            </a:extLst>
          </p:cNvPr>
          <p:cNvSpPr/>
          <p:nvPr/>
        </p:nvSpPr>
        <p:spPr>
          <a:xfrm>
            <a:off x="706435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81D212-B149-994D-BEBD-65CEAF40DD4B}"/>
              </a:ext>
            </a:extLst>
          </p:cNvPr>
          <p:cNvSpPr/>
          <p:nvPr/>
        </p:nvSpPr>
        <p:spPr>
          <a:xfrm>
            <a:off x="417933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E1F486-31D3-AE4E-84D9-5AEA5FF10FD1}"/>
              </a:ext>
            </a:extLst>
          </p:cNvPr>
          <p:cNvSpPr/>
          <p:nvPr/>
        </p:nvSpPr>
        <p:spPr>
          <a:xfrm>
            <a:off x="475633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BDE2FF-4BF6-024D-BF3A-8713834F9DF8}"/>
              </a:ext>
            </a:extLst>
          </p:cNvPr>
          <p:cNvSpPr/>
          <p:nvPr/>
        </p:nvSpPr>
        <p:spPr>
          <a:xfrm>
            <a:off x="533334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8E4B36-58FC-C142-96E1-FBD113AE1375}"/>
              </a:ext>
            </a:extLst>
          </p:cNvPr>
          <p:cNvSpPr/>
          <p:nvPr/>
        </p:nvSpPr>
        <p:spPr>
          <a:xfrm>
            <a:off x="591034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85E6ED-278C-664C-8015-112C08849C9F}"/>
              </a:ext>
            </a:extLst>
          </p:cNvPr>
          <p:cNvSpPr/>
          <p:nvPr/>
        </p:nvSpPr>
        <p:spPr>
          <a:xfrm>
            <a:off x="648735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A7D124-16D5-974B-8550-535E974B06E9}"/>
              </a:ext>
            </a:extLst>
          </p:cNvPr>
          <p:cNvSpPr/>
          <p:nvPr/>
        </p:nvSpPr>
        <p:spPr>
          <a:xfrm>
            <a:off x="706435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3FA030-1B14-764A-BB8F-E0A2EF8FC486}"/>
              </a:ext>
            </a:extLst>
          </p:cNvPr>
          <p:cNvSpPr/>
          <p:nvPr/>
        </p:nvSpPr>
        <p:spPr>
          <a:xfrm>
            <a:off x="417933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BC942EF-0FC4-7644-A957-7E1B88C84FB4}"/>
              </a:ext>
            </a:extLst>
          </p:cNvPr>
          <p:cNvSpPr/>
          <p:nvPr/>
        </p:nvSpPr>
        <p:spPr>
          <a:xfrm>
            <a:off x="475633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B21EE-1D40-D441-9236-EDB8E6A65F02}"/>
              </a:ext>
            </a:extLst>
          </p:cNvPr>
          <p:cNvSpPr/>
          <p:nvPr/>
        </p:nvSpPr>
        <p:spPr>
          <a:xfrm>
            <a:off x="533334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797A97-BB2F-2647-80E1-9744720A1203}"/>
              </a:ext>
            </a:extLst>
          </p:cNvPr>
          <p:cNvSpPr/>
          <p:nvPr/>
        </p:nvSpPr>
        <p:spPr>
          <a:xfrm>
            <a:off x="591034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7FF9E-9A68-2F4E-90FC-A2A92036DC68}"/>
              </a:ext>
            </a:extLst>
          </p:cNvPr>
          <p:cNvSpPr/>
          <p:nvPr/>
        </p:nvSpPr>
        <p:spPr>
          <a:xfrm>
            <a:off x="648735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A98A91-6213-AE4F-A76F-3901076A5F34}"/>
              </a:ext>
            </a:extLst>
          </p:cNvPr>
          <p:cNvSpPr/>
          <p:nvPr/>
        </p:nvSpPr>
        <p:spPr>
          <a:xfrm>
            <a:off x="706435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EB46D6-D881-5141-BDF4-BD657DA53E80}"/>
              </a:ext>
            </a:extLst>
          </p:cNvPr>
          <p:cNvSpPr/>
          <p:nvPr/>
        </p:nvSpPr>
        <p:spPr>
          <a:xfrm>
            <a:off x="4179330" y="333760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AD793B-7DA6-E349-8787-D347B11B22F9}"/>
              </a:ext>
            </a:extLst>
          </p:cNvPr>
          <p:cNvSpPr/>
          <p:nvPr/>
        </p:nvSpPr>
        <p:spPr>
          <a:xfrm>
            <a:off x="5333340" y="333760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6BE83-5082-0B45-B573-6F0BFBD900A7}"/>
              </a:ext>
            </a:extLst>
          </p:cNvPr>
          <p:cNvSpPr/>
          <p:nvPr/>
        </p:nvSpPr>
        <p:spPr>
          <a:xfrm>
            <a:off x="1523035" y="3027150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5E70DA-465F-4440-9538-3ECD79AE1339}"/>
              </a:ext>
            </a:extLst>
          </p:cNvPr>
          <p:cNvSpPr/>
          <p:nvPr/>
        </p:nvSpPr>
        <p:spPr>
          <a:xfrm>
            <a:off x="1523036" y="3440224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487730-0165-9F45-A519-609899BD476C}"/>
              </a:ext>
            </a:extLst>
          </p:cNvPr>
          <p:cNvSpPr/>
          <p:nvPr/>
        </p:nvSpPr>
        <p:spPr>
          <a:xfrm>
            <a:off x="1523035" y="385329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37B427-A86C-C349-96EC-9D84342D7D4D}"/>
              </a:ext>
            </a:extLst>
          </p:cNvPr>
          <p:cNvSpPr/>
          <p:nvPr/>
        </p:nvSpPr>
        <p:spPr>
          <a:xfrm>
            <a:off x="1531424" y="426637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15163-E69A-B64C-8964-B1BF1F5C7067}"/>
              </a:ext>
            </a:extLst>
          </p:cNvPr>
          <p:cNvSpPr/>
          <p:nvPr/>
        </p:nvSpPr>
        <p:spPr>
          <a:xfrm>
            <a:off x="1531425" y="4679446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35D9251-0E5B-E247-A9EE-F5AF15B0FA20}"/>
              </a:ext>
            </a:extLst>
          </p:cNvPr>
          <p:cNvSpPr/>
          <p:nvPr/>
        </p:nvSpPr>
        <p:spPr>
          <a:xfrm>
            <a:off x="1531424" y="5092520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5BE92-63C4-FA4A-BC2F-ABC5F7CBE88D}"/>
              </a:ext>
            </a:extLst>
          </p:cNvPr>
          <p:cNvSpPr/>
          <p:nvPr/>
        </p:nvSpPr>
        <p:spPr>
          <a:xfrm>
            <a:off x="497201" y="5688521"/>
            <a:ext cx="351981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out degree more efficient?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23E226-6886-164B-9B24-0067131291E6}"/>
              </a:ext>
            </a:extLst>
          </p:cNvPr>
          <p:cNvSpPr/>
          <p:nvPr/>
        </p:nvSpPr>
        <p:spPr>
          <a:xfrm>
            <a:off x="4740473" y="5080057"/>
            <a:ext cx="3455571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in degree more efficient?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9EAFC2-E5CF-FE4A-B8DF-AC4E501A8AA5}"/>
              </a:ext>
            </a:extLst>
          </p:cNvPr>
          <p:cNvSpPr/>
          <p:nvPr/>
        </p:nvSpPr>
        <p:spPr>
          <a:xfrm>
            <a:off x="2059788" y="2118926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E5543-FC02-D548-B8D8-7FCA8B1A8BB6}"/>
              </a:ext>
            </a:extLst>
          </p:cNvPr>
          <p:cNvSpPr txBox="1"/>
          <p:nvPr/>
        </p:nvSpPr>
        <p:spPr>
          <a:xfrm>
            <a:off x="1421070" y="1651427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outgoing edge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804EF3-3E40-8440-A3EF-9282043FBF8A}"/>
              </a:ext>
            </a:extLst>
          </p:cNvPr>
          <p:cNvSpPr txBox="1"/>
          <p:nvPr/>
        </p:nvSpPr>
        <p:spPr>
          <a:xfrm>
            <a:off x="1944135" y="2526176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edge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0B20786-3753-F741-B1C6-2790F3C1BC9E}"/>
              </a:ext>
            </a:extLst>
          </p:cNvPr>
          <p:cNvSpPr/>
          <p:nvPr/>
        </p:nvSpPr>
        <p:spPr>
          <a:xfrm rot="955242">
            <a:off x="2396238" y="2242054"/>
            <a:ext cx="786706" cy="328124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1B5105-0F53-5C43-AA19-F9A60A5BCF7C}"/>
              </a:ext>
            </a:extLst>
          </p:cNvPr>
          <p:cNvSpPr/>
          <p:nvPr/>
        </p:nvSpPr>
        <p:spPr>
          <a:xfrm rot="20353467">
            <a:off x="2288452" y="1942177"/>
            <a:ext cx="408458" cy="251600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B8DBF15-2AE2-6A40-89A6-BB9E890EA29D}"/>
              </a:ext>
            </a:extLst>
          </p:cNvPr>
          <p:cNvSpPr/>
          <p:nvPr/>
        </p:nvSpPr>
        <p:spPr>
          <a:xfrm>
            <a:off x="2638589" y="1682679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2CAAE7-9FAB-6348-BCA1-881B06D687DE}"/>
              </a:ext>
            </a:extLst>
          </p:cNvPr>
          <p:cNvSpPr/>
          <p:nvPr/>
        </p:nvSpPr>
        <p:spPr>
          <a:xfrm>
            <a:off x="3193540" y="238898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2BEDFEC-AC4F-C849-90E6-76E9AC7335BF}"/>
              </a:ext>
            </a:extLst>
          </p:cNvPr>
          <p:cNvSpPr txBox="1"/>
          <p:nvPr/>
        </p:nvSpPr>
        <p:spPr>
          <a:xfrm>
            <a:off x="7419736" y="1391800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edge in between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46E6E7-D859-E646-855C-F0EDD96023E0}"/>
              </a:ext>
            </a:extLst>
          </p:cNvPr>
          <p:cNvSpPr txBox="1"/>
          <p:nvPr/>
        </p:nvSpPr>
        <p:spPr>
          <a:xfrm>
            <a:off x="7655255" y="4173318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nonzero slots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2889A-F8A4-3641-9148-FF9312A60654}"/>
              </a:ext>
            </a:extLst>
          </p:cNvPr>
          <p:cNvSpPr txBox="1"/>
          <p:nvPr/>
        </p:nvSpPr>
        <p:spPr>
          <a:xfrm>
            <a:off x="60173" y="4703976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size of list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12F8BD-096A-0E4A-A8E7-34E654941E1D}"/>
              </a:ext>
            </a:extLst>
          </p:cNvPr>
          <p:cNvSpPr/>
          <p:nvPr/>
        </p:nvSpPr>
        <p:spPr>
          <a:xfrm>
            <a:off x="1999302" y="3022887"/>
            <a:ext cx="806830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25052-568F-474F-A398-3AF0D6D8EBD7}"/>
              </a:ext>
            </a:extLst>
          </p:cNvPr>
          <p:cNvSpPr txBox="1"/>
          <p:nvPr/>
        </p:nvSpPr>
        <p:spPr>
          <a:xfrm>
            <a:off x="46442" y="3665289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occurrences in all lists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E0D1C1-6D21-5A4F-84C0-3FF4BFD2C615}"/>
              </a:ext>
            </a:extLst>
          </p:cNvPr>
          <p:cNvSpPr/>
          <p:nvPr/>
        </p:nvSpPr>
        <p:spPr>
          <a:xfrm>
            <a:off x="4424043" y="6156188"/>
            <a:ext cx="4191835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without multiple edges between pairs of vertices, |E| is O(|V|</a:t>
            </a:r>
            <a:r>
              <a:rPr lang="en-US" sz="1100" baseline="300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i="1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the adjacency matrix representation is faster. For sparse graphs, |E| = O(|V|) so both representations have the same performance.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135A96C-EDF6-BC44-842D-386809F964D8}"/>
              </a:ext>
            </a:extLst>
          </p:cNvPr>
          <p:cNvSpPr/>
          <p:nvPr/>
        </p:nvSpPr>
        <p:spPr>
          <a:xfrm>
            <a:off x="472427" y="6390521"/>
            <a:ext cx="2333705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3CB1D6-8894-E24E-8BDD-9BC5A3463390}"/>
              </a:ext>
            </a:extLst>
          </p:cNvPr>
          <p:cNvSpPr/>
          <p:nvPr/>
        </p:nvSpPr>
        <p:spPr>
          <a:xfrm>
            <a:off x="4740473" y="5741233"/>
            <a:ext cx="2914782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O(|E| + |V|)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8AE111-A0E2-A24D-A64F-613295C51087}"/>
              </a:ext>
            </a:extLst>
          </p:cNvPr>
          <p:cNvSpPr txBox="1"/>
          <p:nvPr/>
        </p:nvSpPr>
        <p:spPr>
          <a:xfrm>
            <a:off x="4312116" y="26714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17D015-96B4-ED4F-A7C6-A7BC549A8F90}"/>
              </a:ext>
            </a:extLst>
          </p:cNvPr>
          <p:cNvSpPr/>
          <p:nvPr/>
        </p:nvSpPr>
        <p:spPr>
          <a:xfrm>
            <a:off x="4898128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097D4C-AA9F-3040-8434-B7FE88318EE8}"/>
              </a:ext>
            </a:extLst>
          </p:cNvPr>
          <p:cNvSpPr/>
          <p:nvPr/>
        </p:nvSpPr>
        <p:spPr>
          <a:xfrm>
            <a:off x="5456621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9F83B4-4A5B-BF4A-A059-CBC2585D1EBA}"/>
              </a:ext>
            </a:extLst>
          </p:cNvPr>
          <p:cNvSpPr/>
          <p:nvPr/>
        </p:nvSpPr>
        <p:spPr>
          <a:xfrm>
            <a:off x="6057059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3A3D2-B86F-2647-9BEB-09C006E37079}"/>
              </a:ext>
            </a:extLst>
          </p:cNvPr>
          <p:cNvSpPr/>
          <p:nvPr/>
        </p:nvSpPr>
        <p:spPr>
          <a:xfrm>
            <a:off x="661555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55EFC9-9E1C-D145-991B-E611D8BF161D}"/>
              </a:ext>
            </a:extLst>
          </p:cNvPr>
          <p:cNvSpPr/>
          <p:nvPr/>
        </p:nvSpPr>
        <p:spPr>
          <a:xfrm>
            <a:off x="721599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29" grpId="0" animBg="1"/>
      <p:bldP spid="131" grpId="0"/>
      <p:bldP spid="134" grpId="0"/>
      <p:bldP spid="135" grpId="0"/>
      <p:bldP spid="136" grpId="0" animBg="1"/>
      <p:bldP spid="137" grpId="0"/>
      <p:bldP spid="133" grpId="0" animBg="1"/>
      <p:bldP spid="139" grpId="0" animBg="1"/>
      <p:bldP spid="140" grpId="0" animBg="1"/>
      <p:bldP spid="142" grpId="0"/>
      <p:bldP spid="143" grpId="2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CF-5858-1240-A95D-B974B10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dirty="0" err="1"/>
              <a:t>getOutNeighbors</a:t>
            </a:r>
            <a:r>
              <a:rPr lang="en-US" dirty="0"/>
              <a:t> (outgoing)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5E7C0-C5DB-5241-896E-6CE6F850EF69}"/>
              </a:ext>
            </a:extLst>
          </p:cNvPr>
          <p:cNvSpPr/>
          <p:nvPr/>
        </p:nvSpPr>
        <p:spPr>
          <a:xfrm>
            <a:off x="402915" y="4036265"/>
            <a:ext cx="5162043" cy="1726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GraphAdjList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5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50" dirty="0">
                <a:latin typeface="Menlo" panose="020B0609030804020204" pitchFamily="49" charset="0"/>
              </a:rPr>
            </a:br>
            <a:r>
              <a:rPr lang="en-US" sz="1050" dirty="0">
                <a:latin typeface="Menlo" panose="020B0609030804020204" pitchFamily="49" charset="0"/>
              </a:rPr>
              <a:t>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50" dirty="0">
                <a:latin typeface="Menlo" panose="020B0609030804020204" pitchFamily="49" charset="0"/>
              </a:rPr>
              <a:t> Map&lt;</a:t>
            </a:r>
            <a:r>
              <a:rPr lang="en-US" sz="1050" dirty="0" err="1">
                <a:latin typeface="Menlo" panose="020B0609030804020204" pitchFamily="49" charset="0"/>
              </a:rPr>
              <a:t>Integer,ArrayList</a:t>
            </a:r>
            <a:r>
              <a:rPr lang="en-US" sz="1050" dirty="0">
                <a:latin typeface="Menlo" panose="020B0609030804020204" pitchFamily="49" charset="0"/>
              </a:rPr>
              <a:t>&lt;Integer&gt;&gt;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5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50" dirty="0">
                <a:latin typeface="Menlo" panose="020B0609030804020204" pitchFamily="49" charset="0"/>
              </a:rPr>
              <a:t> List&lt;Integer&gt; </a:t>
            </a:r>
            <a:r>
              <a:rPr lang="en-US" sz="1050" dirty="0" err="1">
                <a:latin typeface="Menlo" panose="020B0609030804020204" pitchFamily="49" charset="0"/>
              </a:rPr>
              <a:t>getOutNeighbors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(v);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ArrayList</a:t>
            </a:r>
            <a:r>
              <a:rPr lang="en-US" sz="1050" dirty="0">
                <a:latin typeface="Menlo" panose="020B0609030804020204" pitchFamily="49" charset="0"/>
              </a:rPr>
              <a:t>&lt;Integer&gt;(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}</a:t>
            </a:r>
            <a:endParaRPr lang="en-US" sz="105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F2189-6E97-2742-966F-89B49335A52D}"/>
              </a:ext>
            </a:extLst>
          </p:cNvPr>
          <p:cNvSpPr/>
          <p:nvPr/>
        </p:nvSpPr>
        <p:spPr>
          <a:xfrm>
            <a:off x="402915" y="1411523"/>
            <a:ext cx="5040759" cy="2580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= 0;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&lt; </a:t>
            </a:r>
            <a:r>
              <a:rPr lang="en-US" sz="1000" dirty="0" err="1">
                <a:latin typeface="Menlo" panose="020B0609030804020204" pitchFamily="49" charset="0"/>
              </a:rPr>
              <a:t>getNumVertices</a:t>
            </a:r>
            <a:r>
              <a:rPr lang="en-US" sz="1000" dirty="0">
                <a:latin typeface="Menlo" panose="020B0609030804020204" pitchFamily="49" charset="0"/>
              </a:rPr>
              <a:t>();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++)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=0;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&lt;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 err="1">
                <a:latin typeface="Menlo" panose="020B0609030804020204" pitchFamily="49" charset="0"/>
              </a:rPr>
              <a:t>++</a:t>
            </a:r>
            <a:r>
              <a:rPr lang="en-US" sz="1000" dirty="0">
                <a:latin typeface="Menlo" panose="020B0609030804020204" pitchFamily="49" charset="0"/>
              </a:rPr>
              <a:t>)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	if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 &gt; 0)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				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 err="1">
                <a:latin typeface="Menlo" panose="020B0609030804020204" pitchFamily="49" charset="0"/>
              </a:rPr>
              <a:t>.add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  <a:endParaRPr lang="en-US" sz="10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4A67-30D2-B841-8F88-63944610CC03}"/>
              </a:ext>
            </a:extLst>
          </p:cNvPr>
          <p:cNvGrpSpPr/>
          <p:nvPr/>
        </p:nvGrpSpPr>
        <p:grpSpPr>
          <a:xfrm>
            <a:off x="5805159" y="1446372"/>
            <a:ext cx="2878092" cy="1737102"/>
            <a:chOff x="948733" y="1294653"/>
            <a:chExt cx="2878092" cy="1737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CAE194-633A-B548-AEF8-83346855AA28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7CE2E-7CD8-614E-9FB3-6660C0AFC7A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2C6D76-504C-6243-9ECD-914D091A49B7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F826E-E279-4140-8C17-B0A5293C643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6B39C8-9444-2D43-B22D-79A64B4996CE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A212FF-286B-F24E-8961-63D0A5D9A3FB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47F5A2-47E8-B445-8750-8605A487CC5C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227CC2-B664-3243-9B52-137F50D2E607}"/>
                </a:ext>
              </a:extLst>
            </p:cNvPr>
            <p:cNvCxnSpPr>
              <a:cxnSpLocks/>
              <a:stCxn id="11" idx="6"/>
              <a:endCxn id="10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0CEC3-7F54-164B-97EC-54E30F4A191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74B40-BB26-5F48-B8A7-EEE983AFD1E7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ACDC79-A9F9-4F4E-8FB9-DF4DAD51232B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968F7-0009-DD40-A285-3E56AFDAB3CD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C6CD8F-9D8E-A546-B4AE-A7A8FDD9BC8E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8E10C0-5E48-E54B-B869-F466571F0C5B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DA11B-8FA6-3D4C-9C2F-996B5D2D569C}"/>
              </a:ext>
            </a:extLst>
          </p:cNvPr>
          <p:cNvSpPr/>
          <p:nvPr/>
        </p:nvSpPr>
        <p:spPr>
          <a:xfrm>
            <a:off x="59616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5C9AAB-C692-2C4A-B3F1-7DE28888E97B}"/>
              </a:ext>
            </a:extLst>
          </p:cNvPr>
          <p:cNvSpPr/>
          <p:nvPr/>
        </p:nvSpPr>
        <p:spPr>
          <a:xfrm>
            <a:off x="618813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0F911A-2EED-1347-9A83-22BE0ED3C1E7}"/>
              </a:ext>
            </a:extLst>
          </p:cNvPr>
          <p:cNvSpPr/>
          <p:nvPr/>
        </p:nvSpPr>
        <p:spPr>
          <a:xfrm>
            <a:off x="6416732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C646F-56F2-8441-90F7-DC90FBC136C2}"/>
              </a:ext>
            </a:extLst>
          </p:cNvPr>
          <p:cNvSpPr/>
          <p:nvPr/>
        </p:nvSpPr>
        <p:spPr>
          <a:xfrm>
            <a:off x="66432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09B6A0-9471-0E4E-87CD-85AD40ABF0E4}"/>
              </a:ext>
            </a:extLst>
          </p:cNvPr>
          <p:cNvSpPr/>
          <p:nvPr/>
        </p:nvSpPr>
        <p:spPr>
          <a:xfrm>
            <a:off x="6868951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2D6F7-9669-C64A-A599-B64DC0EEAA97}"/>
              </a:ext>
            </a:extLst>
          </p:cNvPr>
          <p:cNvSpPr/>
          <p:nvPr/>
        </p:nvSpPr>
        <p:spPr>
          <a:xfrm>
            <a:off x="7095454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DBAFA-1F63-B04E-83AD-94ED1F27EF2D}"/>
              </a:ext>
            </a:extLst>
          </p:cNvPr>
          <p:cNvSpPr/>
          <p:nvPr/>
        </p:nvSpPr>
        <p:spPr>
          <a:xfrm>
            <a:off x="732404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40213-9D8C-0F4B-881A-AB50957C1CD4}"/>
              </a:ext>
            </a:extLst>
          </p:cNvPr>
          <p:cNvSpPr/>
          <p:nvPr/>
        </p:nvSpPr>
        <p:spPr>
          <a:xfrm>
            <a:off x="59616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2B889-8F8F-7640-B2C9-67B8C9F979A0}"/>
              </a:ext>
            </a:extLst>
          </p:cNvPr>
          <p:cNvSpPr/>
          <p:nvPr/>
        </p:nvSpPr>
        <p:spPr>
          <a:xfrm>
            <a:off x="618813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88BC92-3A78-B048-941A-BAF2157B3F9E}"/>
              </a:ext>
            </a:extLst>
          </p:cNvPr>
          <p:cNvSpPr/>
          <p:nvPr/>
        </p:nvSpPr>
        <p:spPr>
          <a:xfrm>
            <a:off x="6416732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5CD24E-58D3-034D-8F42-197CFE306081}"/>
              </a:ext>
            </a:extLst>
          </p:cNvPr>
          <p:cNvSpPr/>
          <p:nvPr/>
        </p:nvSpPr>
        <p:spPr>
          <a:xfrm>
            <a:off x="66432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62124-2058-2C45-878D-52FD70F2AE4B}"/>
              </a:ext>
            </a:extLst>
          </p:cNvPr>
          <p:cNvSpPr/>
          <p:nvPr/>
        </p:nvSpPr>
        <p:spPr>
          <a:xfrm>
            <a:off x="6868951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67CE15-8D56-AC44-9E7D-13055DBCDAA1}"/>
              </a:ext>
            </a:extLst>
          </p:cNvPr>
          <p:cNvSpPr/>
          <p:nvPr/>
        </p:nvSpPr>
        <p:spPr>
          <a:xfrm>
            <a:off x="7095454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27A89-DAE9-1E4F-84F0-5A2B7ED57C50}"/>
              </a:ext>
            </a:extLst>
          </p:cNvPr>
          <p:cNvSpPr/>
          <p:nvPr/>
        </p:nvSpPr>
        <p:spPr>
          <a:xfrm>
            <a:off x="732404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177E3-B679-BD43-B10F-A00FA9BA425D}"/>
              </a:ext>
            </a:extLst>
          </p:cNvPr>
          <p:cNvSpPr/>
          <p:nvPr/>
        </p:nvSpPr>
        <p:spPr>
          <a:xfrm>
            <a:off x="59616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DDF40-4721-1C4C-AB52-3FE2F4CCE2E2}"/>
              </a:ext>
            </a:extLst>
          </p:cNvPr>
          <p:cNvSpPr/>
          <p:nvPr/>
        </p:nvSpPr>
        <p:spPr>
          <a:xfrm>
            <a:off x="618813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5A2A5-9B3A-A442-B7C6-062E25C92AFE}"/>
              </a:ext>
            </a:extLst>
          </p:cNvPr>
          <p:cNvSpPr/>
          <p:nvPr/>
        </p:nvSpPr>
        <p:spPr>
          <a:xfrm>
            <a:off x="6416732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A364EE-BBB1-2940-8CA5-81EBD72DB34C}"/>
              </a:ext>
            </a:extLst>
          </p:cNvPr>
          <p:cNvSpPr/>
          <p:nvPr/>
        </p:nvSpPr>
        <p:spPr>
          <a:xfrm>
            <a:off x="66432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DB82F1-D2EB-4B4B-BA41-C79FF6F2143B}"/>
              </a:ext>
            </a:extLst>
          </p:cNvPr>
          <p:cNvSpPr/>
          <p:nvPr/>
        </p:nvSpPr>
        <p:spPr>
          <a:xfrm>
            <a:off x="6868951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56C2E-C2A5-FE4C-8E92-8F26CD318F72}"/>
              </a:ext>
            </a:extLst>
          </p:cNvPr>
          <p:cNvSpPr/>
          <p:nvPr/>
        </p:nvSpPr>
        <p:spPr>
          <a:xfrm>
            <a:off x="7095454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AEFFD-0801-6C47-BB4E-6F1E539C3BE4}"/>
              </a:ext>
            </a:extLst>
          </p:cNvPr>
          <p:cNvSpPr/>
          <p:nvPr/>
        </p:nvSpPr>
        <p:spPr>
          <a:xfrm>
            <a:off x="732404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906F-0F0F-CA4C-9897-61460F8654BD}"/>
              </a:ext>
            </a:extLst>
          </p:cNvPr>
          <p:cNvSpPr/>
          <p:nvPr/>
        </p:nvSpPr>
        <p:spPr>
          <a:xfrm>
            <a:off x="59616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EFDA5-9AFA-D945-893B-CFE9DFC81859}"/>
              </a:ext>
            </a:extLst>
          </p:cNvPr>
          <p:cNvSpPr/>
          <p:nvPr/>
        </p:nvSpPr>
        <p:spPr>
          <a:xfrm>
            <a:off x="618813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30AC1-E328-034E-A885-C24A12F017A2}"/>
              </a:ext>
            </a:extLst>
          </p:cNvPr>
          <p:cNvSpPr/>
          <p:nvPr/>
        </p:nvSpPr>
        <p:spPr>
          <a:xfrm>
            <a:off x="6416732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31F7B7-053E-B049-9E21-A299927CB345}"/>
              </a:ext>
            </a:extLst>
          </p:cNvPr>
          <p:cNvSpPr/>
          <p:nvPr/>
        </p:nvSpPr>
        <p:spPr>
          <a:xfrm>
            <a:off x="66432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080107-3F0D-8044-B0D0-BD6F24817853}"/>
              </a:ext>
            </a:extLst>
          </p:cNvPr>
          <p:cNvSpPr/>
          <p:nvPr/>
        </p:nvSpPr>
        <p:spPr>
          <a:xfrm>
            <a:off x="6868951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A5AC4D-6AD3-7447-A310-AF079A707761}"/>
              </a:ext>
            </a:extLst>
          </p:cNvPr>
          <p:cNvSpPr/>
          <p:nvPr/>
        </p:nvSpPr>
        <p:spPr>
          <a:xfrm>
            <a:off x="7095454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6A245-B0C6-1748-B12A-897EAB63A78F}"/>
              </a:ext>
            </a:extLst>
          </p:cNvPr>
          <p:cNvSpPr/>
          <p:nvPr/>
        </p:nvSpPr>
        <p:spPr>
          <a:xfrm>
            <a:off x="732404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5B2AB5-A285-B84D-B905-09D40C55487C}"/>
              </a:ext>
            </a:extLst>
          </p:cNvPr>
          <p:cNvSpPr/>
          <p:nvPr/>
        </p:nvSpPr>
        <p:spPr>
          <a:xfrm>
            <a:off x="59616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435175-85A7-E146-BD8C-3B297FDD6416}"/>
              </a:ext>
            </a:extLst>
          </p:cNvPr>
          <p:cNvSpPr/>
          <p:nvPr/>
        </p:nvSpPr>
        <p:spPr>
          <a:xfrm>
            <a:off x="618813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E23862-4C48-7D4C-8A30-C47D9F408427}"/>
              </a:ext>
            </a:extLst>
          </p:cNvPr>
          <p:cNvSpPr/>
          <p:nvPr/>
        </p:nvSpPr>
        <p:spPr>
          <a:xfrm>
            <a:off x="6416732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A41607-5408-8349-A373-13C3A6738E11}"/>
              </a:ext>
            </a:extLst>
          </p:cNvPr>
          <p:cNvSpPr/>
          <p:nvPr/>
        </p:nvSpPr>
        <p:spPr>
          <a:xfrm>
            <a:off x="66432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5BDD0D-E198-F542-B090-BD082BC3004D}"/>
              </a:ext>
            </a:extLst>
          </p:cNvPr>
          <p:cNvSpPr/>
          <p:nvPr/>
        </p:nvSpPr>
        <p:spPr>
          <a:xfrm>
            <a:off x="6868951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1BE7E3-CD3E-E84B-8D44-984D56D2B996}"/>
              </a:ext>
            </a:extLst>
          </p:cNvPr>
          <p:cNvSpPr/>
          <p:nvPr/>
        </p:nvSpPr>
        <p:spPr>
          <a:xfrm>
            <a:off x="7095454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472-361C-4B4C-B05B-250CB73AC12E}"/>
              </a:ext>
            </a:extLst>
          </p:cNvPr>
          <p:cNvSpPr/>
          <p:nvPr/>
        </p:nvSpPr>
        <p:spPr>
          <a:xfrm>
            <a:off x="732404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4D32C-937F-244F-946A-09605EEA08BB}"/>
              </a:ext>
            </a:extLst>
          </p:cNvPr>
          <p:cNvSpPr/>
          <p:nvPr/>
        </p:nvSpPr>
        <p:spPr>
          <a:xfrm>
            <a:off x="59616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751951-C76A-0D43-B724-A7B4DE1F2C8D}"/>
              </a:ext>
            </a:extLst>
          </p:cNvPr>
          <p:cNvSpPr/>
          <p:nvPr/>
        </p:nvSpPr>
        <p:spPr>
          <a:xfrm>
            <a:off x="618813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5B4944-D895-2E43-AEA2-5AD73F7E0B8C}"/>
              </a:ext>
            </a:extLst>
          </p:cNvPr>
          <p:cNvSpPr/>
          <p:nvPr/>
        </p:nvSpPr>
        <p:spPr>
          <a:xfrm>
            <a:off x="6416732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0B17DE-D43B-8B40-8713-B92780245B9D}"/>
              </a:ext>
            </a:extLst>
          </p:cNvPr>
          <p:cNvSpPr/>
          <p:nvPr/>
        </p:nvSpPr>
        <p:spPr>
          <a:xfrm>
            <a:off x="66432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CC4978-A19B-6944-AFCD-568C0943A603}"/>
              </a:ext>
            </a:extLst>
          </p:cNvPr>
          <p:cNvSpPr/>
          <p:nvPr/>
        </p:nvSpPr>
        <p:spPr>
          <a:xfrm>
            <a:off x="6868951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F780A0-8A41-2846-B065-B53AC77FA2BE}"/>
              </a:ext>
            </a:extLst>
          </p:cNvPr>
          <p:cNvSpPr/>
          <p:nvPr/>
        </p:nvSpPr>
        <p:spPr>
          <a:xfrm>
            <a:off x="7095454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856274-A383-DF4B-A7A9-146A866EF812}"/>
              </a:ext>
            </a:extLst>
          </p:cNvPr>
          <p:cNvSpPr/>
          <p:nvPr/>
        </p:nvSpPr>
        <p:spPr>
          <a:xfrm>
            <a:off x="732404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558B1-0D73-C441-ACE9-DCD6FAEB8A8C}"/>
              </a:ext>
            </a:extLst>
          </p:cNvPr>
          <p:cNvSpPr/>
          <p:nvPr/>
        </p:nvSpPr>
        <p:spPr>
          <a:xfrm>
            <a:off x="59616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41B2F3-4AE7-FE44-B9FC-20926DD3548F}"/>
              </a:ext>
            </a:extLst>
          </p:cNvPr>
          <p:cNvSpPr/>
          <p:nvPr/>
        </p:nvSpPr>
        <p:spPr>
          <a:xfrm>
            <a:off x="618813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FD7A4A-08D6-A848-B3AF-1463A5D83441}"/>
              </a:ext>
            </a:extLst>
          </p:cNvPr>
          <p:cNvSpPr/>
          <p:nvPr/>
        </p:nvSpPr>
        <p:spPr>
          <a:xfrm>
            <a:off x="6416732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49F4B-0180-FE40-AB58-B6B5DA0B0B99}"/>
              </a:ext>
            </a:extLst>
          </p:cNvPr>
          <p:cNvSpPr/>
          <p:nvPr/>
        </p:nvSpPr>
        <p:spPr>
          <a:xfrm>
            <a:off x="66432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2500EA-23C6-2C4C-94F9-C15577F8A522}"/>
              </a:ext>
            </a:extLst>
          </p:cNvPr>
          <p:cNvSpPr/>
          <p:nvPr/>
        </p:nvSpPr>
        <p:spPr>
          <a:xfrm>
            <a:off x="6868951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B45C2B-BA51-544C-B53E-53590FA64BF5}"/>
              </a:ext>
            </a:extLst>
          </p:cNvPr>
          <p:cNvSpPr/>
          <p:nvPr/>
        </p:nvSpPr>
        <p:spPr>
          <a:xfrm>
            <a:off x="7095454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463912-8579-ED4C-8698-95BF92B20358}"/>
              </a:ext>
            </a:extLst>
          </p:cNvPr>
          <p:cNvSpPr/>
          <p:nvPr/>
        </p:nvSpPr>
        <p:spPr>
          <a:xfrm>
            <a:off x="732404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B8CE1-1E81-3041-A415-2D657B0863DA}"/>
              </a:ext>
            </a:extLst>
          </p:cNvPr>
          <p:cNvSpPr txBox="1"/>
          <p:nvPr/>
        </p:nvSpPr>
        <p:spPr>
          <a:xfrm>
            <a:off x="5943246" y="34431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0   1    2   3    4   5    6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3AB7D-4B38-5F48-8563-B9CF447C5BE0}"/>
              </a:ext>
            </a:extLst>
          </p:cNvPr>
          <p:cNvSpPr txBox="1"/>
          <p:nvPr/>
        </p:nvSpPr>
        <p:spPr>
          <a:xfrm>
            <a:off x="5630339" y="3664228"/>
            <a:ext cx="316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6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FB6F2D-459E-ED41-9FBB-372192A9D444}"/>
              </a:ext>
            </a:extLst>
          </p:cNvPr>
          <p:cNvSpPr/>
          <p:nvPr/>
        </p:nvSpPr>
        <p:spPr>
          <a:xfrm>
            <a:off x="7904654" y="335942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321A5-378C-674E-B4E5-48AC0C59F743}"/>
              </a:ext>
            </a:extLst>
          </p:cNvPr>
          <p:cNvSpPr/>
          <p:nvPr/>
        </p:nvSpPr>
        <p:spPr>
          <a:xfrm>
            <a:off x="7904655" y="3699609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374A9E-C3AE-6545-B5AC-6706B5A89053}"/>
              </a:ext>
            </a:extLst>
          </p:cNvPr>
          <p:cNvSpPr/>
          <p:nvPr/>
        </p:nvSpPr>
        <p:spPr>
          <a:xfrm>
            <a:off x="7904654" y="4039797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79AA05-9372-9844-BB5F-360664569752}"/>
              </a:ext>
            </a:extLst>
          </p:cNvPr>
          <p:cNvSpPr/>
          <p:nvPr/>
        </p:nvSpPr>
        <p:spPr>
          <a:xfrm>
            <a:off x="7913043" y="4379985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57DEC6-B470-0745-ABDA-6D24812E1912}"/>
              </a:ext>
            </a:extLst>
          </p:cNvPr>
          <p:cNvSpPr/>
          <p:nvPr/>
        </p:nvSpPr>
        <p:spPr>
          <a:xfrm>
            <a:off x="7913044" y="4720173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C06B6E-3F1D-154E-8C40-8F61FDB2BFF7}"/>
              </a:ext>
            </a:extLst>
          </p:cNvPr>
          <p:cNvSpPr/>
          <p:nvPr/>
        </p:nvSpPr>
        <p:spPr>
          <a:xfrm>
            <a:off x="7913043" y="506036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9D8-FD84-6C43-AAAC-8A5B2A7D1B95}"/>
              </a:ext>
            </a:extLst>
          </p:cNvPr>
          <p:cNvSpPr/>
          <p:nvPr/>
        </p:nvSpPr>
        <p:spPr>
          <a:xfrm>
            <a:off x="7904654" y="540054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EB6BE9-4122-6947-9571-D2BFC9008323}"/>
              </a:ext>
            </a:extLst>
          </p:cNvPr>
          <p:cNvSpPr txBox="1"/>
          <p:nvPr/>
        </p:nvSpPr>
        <p:spPr>
          <a:xfrm>
            <a:off x="5271078" y="2270075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list to return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B52FF3-E6A7-8748-A315-E9D5CCEF35FE}"/>
              </a:ext>
            </a:extLst>
          </p:cNvPr>
          <p:cNvSpPr txBox="1"/>
          <p:nvPr/>
        </p:nvSpPr>
        <p:spPr>
          <a:xfrm>
            <a:off x="4198470" y="4947530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v’s list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6FE6CD-96E9-1548-9B6E-9A45A6401856}"/>
              </a:ext>
            </a:extLst>
          </p:cNvPr>
          <p:cNvSpPr/>
          <p:nvPr/>
        </p:nvSpPr>
        <p:spPr>
          <a:xfrm>
            <a:off x="402915" y="5700916"/>
            <a:ext cx="317079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software development point of view, is this a good implementation?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7523B1-AFDB-0148-84FE-BC56212B9734}"/>
              </a:ext>
            </a:extLst>
          </p:cNvPr>
          <p:cNvCxnSpPr>
            <a:cxnSpLocks/>
          </p:cNvCxnSpPr>
          <p:nvPr/>
        </p:nvCxnSpPr>
        <p:spPr>
          <a:xfrm flipV="1">
            <a:off x="914400" y="5078335"/>
            <a:ext cx="427839" cy="6076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1A3517-B9FF-2349-89A2-97BE3C88A03F}"/>
              </a:ext>
            </a:extLst>
          </p:cNvPr>
          <p:cNvSpPr txBox="1"/>
          <p:nvPr/>
        </p:nvSpPr>
        <p:spPr>
          <a:xfrm>
            <a:off x="4191755" y="5341945"/>
            <a:ext cx="191540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a COPY of v’s list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4ECAF3-EF2F-BD45-809E-B0FE7F0DB469}"/>
              </a:ext>
            </a:extLst>
          </p:cNvPr>
          <p:cNvSpPr/>
          <p:nvPr/>
        </p:nvSpPr>
        <p:spPr>
          <a:xfrm>
            <a:off x="3715324" y="5861779"/>
            <a:ext cx="4945628" cy="9079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does this change do?</a:t>
            </a:r>
            <a:endParaRPr lang="en-US" sz="1200" dirty="0">
              <a:solidFill>
                <a:srgbClr val="373A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change in the code but will not materially affect the output.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take multiple edges into account.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have some other effect on the code behavior.</a:t>
            </a:r>
            <a:endParaRPr lang="en-US" sz="1200" b="0" i="0" dirty="0">
              <a:solidFill>
                <a:srgbClr val="373A3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7430C2-1FB7-FD49-BB0E-EABE1FCFD007}"/>
              </a:ext>
            </a:extLst>
          </p:cNvPr>
          <p:cNvCxnSpPr/>
          <p:nvPr/>
        </p:nvCxnSpPr>
        <p:spPr>
          <a:xfrm>
            <a:off x="1342239" y="5064284"/>
            <a:ext cx="21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EE02E0-7212-7C41-BDBE-975820CF8B81}"/>
              </a:ext>
            </a:extLst>
          </p:cNvPr>
          <p:cNvCxnSpPr>
            <a:cxnSpLocks/>
          </p:cNvCxnSpPr>
          <p:nvPr/>
        </p:nvCxnSpPr>
        <p:spPr>
          <a:xfrm>
            <a:off x="1845309" y="2961711"/>
            <a:ext cx="189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AB63DF-8E3A-9444-ACA4-070CAF99920F}"/>
              </a:ext>
            </a:extLst>
          </p:cNvPr>
          <p:cNvCxnSpPr>
            <a:cxnSpLocks/>
          </p:cNvCxnSpPr>
          <p:nvPr/>
        </p:nvCxnSpPr>
        <p:spPr>
          <a:xfrm flipH="1" flipV="1">
            <a:off x="3148108" y="2994268"/>
            <a:ext cx="905389" cy="285441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23553CDF-DC66-644F-ACA0-D1563F7F5E62}"/>
              </a:ext>
            </a:extLst>
          </p:cNvPr>
          <p:cNvSpPr/>
          <p:nvPr/>
        </p:nvSpPr>
        <p:spPr>
          <a:xfrm>
            <a:off x="6644080" y="1308550"/>
            <a:ext cx="704676" cy="411193"/>
          </a:xfrm>
          <a:custGeom>
            <a:avLst/>
            <a:gdLst>
              <a:gd name="connsiteX0" fmla="*/ 0 w 704676"/>
              <a:gd name="connsiteY0" fmla="*/ 109190 h 411193"/>
              <a:gd name="connsiteX1" fmla="*/ 444617 w 704676"/>
              <a:gd name="connsiteY1" fmla="*/ 16911 h 411193"/>
              <a:gd name="connsiteX2" fmla="*/ 704676 w 704676"/>
              <a:gd name="connsiteY2" fmla="*/ 411193 h 41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76" h="411193">
                <a:moveTo>
                  <a:pt x="0" y="109190"/>
                </a:moveTo>
                <a:cubicBezTo>
                  <a:pt x="163585" y="37883"/>
                  <a:pt x="327171" y="-33423"/>
                  <a:pt x="444617" y="16911"/>
                </a:cubicBezTo>
                <a:cubicBezTo>
                  <a:pt x="562063" y="67245"/>
                  <a:pt x="633369" y="239219"/>
                  <a:pt x="704676" y="411193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75F6EC-0343-F246-9233-129E1B684C32}"/>
              </a:ext>
            </a:extLst>
          </p:cNvPr>
          <p:cNvSpPr/>
          <p:nvPr/>
        </p:nvSpPr>
        <p:spPr>
          <a:xfrm>
            <a:off x="5841857" y="2890303"/>
            <a:ext cx="1345240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3277B30-939D-1346-B522-2F9A5E1D6F00}"/>
              </a:ext>
            </a:extLst>
          </p:cNvPr>
          <p:cNvSpPr/>
          <p:nvPr/>
        </p:nvSpPr>
        <p:spPr>
          <a:xfrm>
            <a:off x="6646666" y="3719696"/>
            <a:ext cx="226503" cy="226503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377C7B-7F96-3245-9904-4BF361BF278C}"/>
              </a:ext>
            </a:extLst>
          </p:cNvPr>
          <p:cNvSpPr/>
          <p:nvPr/>
        </p:nvSpPr>
        <p:spPr>
          <a:xfrm>
            <a:off x="3741490" y="6259591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5ED9-28F8-2245-A174-5F59695D9C5E}"/>
              </a:ext>
            </a:extLst>
          </p:cNvPr>
          <p:cNvSpPr txBox="1"/>
          <p:nvPr/>
        </p:nvSpPr>
        <p:spPr>
          <a:xfrm>
            <a:off x="7348756" y="1321629"/>
            <a:ext cx="1713931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" pitchFamily="2" charset="0"/>
              </a:rPr>
              <a:t>getOutNeighbors</a:t>
            </a:r>
            <a:r>
              <a:rPr lang="en-US" sz="1100" dirty="0">
                <a:latin typeface="Courier" pitchFamily="2" charset="0"/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724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 animBg="1"/>
      <p:bldP spid="87" grpId="0"/>
      <p:bldP spid="88" grpId="0" animBg="1"/>
      <p:bldP spid="97" grpId="0" animBg="1"/>
      <p:bldP spid="98" grpId="0"/>
      <p:bldP spid="99" grpId="0" animBg="1"/>
      <p:bldP spid="10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2D9-2065-FC46-B909-44879FB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2-Hop Neighbors (outgoing)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AC530-F04C-174D-BF4E-D8DAFBA65DB5}"/>
              </a:ext>
            </a:extLst>
          </p:cNvPr>
          <p:cNvSpPr/>
          <p:nvPr/>
        </p:nvSpPr>
        <p:spPr>
          <a:xfrm>
            <a:off x="1951651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85062-9108-0245-AA46-F9F409547C8D}"/>
              </a:ext>
            </a:extLst>
          </p:cNvPr>
          <p:cNvSpPr/>
          <p:nvPr/>
        </p:nvSpPr>
        <p:spPr>
          <a:xfrm>
            <a:off x="1053097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E471-5161-C34A-ACFA-7BF1B0F178AD}"/>
              </a:ext>
            </a:extLst>
          </p:cNvPr>
          <p:cNvSpPr/>
          <p:nvPr/>
        </p:nvSpPr>
        <p:spPr>
          <a:xfrm>
            <a:off x="1951651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E35B2-E505-934E-821D-EF45B73FBACC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1371879" y="1670275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934AC-0744-1D41-BA5E-FD21CD1436A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111042" y="1829666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6CA090-2AD6-F942-BC77-F86FEA1AC685}"/>
              </a:ext>
            </a:extLst>
          </p:cNvPr>
          <p:cNvSpPr/>
          <p:nvPr/>
        </p:nvSpPr>
        <p:spPr>
          <a:xfrm>
            <a:off x="1053097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D22B-F833-E240-8071-9D005BD0A121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V="1">
            <a:off x="1212488" y="1829666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C2137-F7A4-4649-918C-44F8B5367E6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371879" y="2556867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6FB95E-193F-0E47-85DF-D1ECEA1DD248}"/>
              </a:ext>
            </a:extLst>
          </p:cNvPr>
          <p:cNvSpPr/>
          <p:nvPr/>
        </p:nvSpPr>
        <p:spPr>
          <a:xfrm>
            <a:off x="3268535" y="1782228"/>
            <a:ext cx="5590237" cy="234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GraphAdjList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00" dirty="0">
                <a:latin typeface="Menlo" panose="020B0609030804020204" pitchFamily="49" charset="0"/>
              </a:rPr>
            </a:br>
            <a:r>
              <a:rPr lang="en-US" sz="1000" dirty="0">
                <a:latin typeface="Menlo" panose="020B0609030804020204" pitchFamily="49" charset="0"/>
              </a:rPr>
              <a:t>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00" dirty="0">
                <a:latin typeface="Menlo" panose="020B0609030804020204" pitchFamily="49" charset="0"/>
              </a:rPr>
              <a:t> Map&lt;</a:t>
            </a:r>
            <a:r>
              <a:rPr lang="en-US" sz="1000" dirty="0" err="1">
                <a:latin typeface="Menlo" panose="020B0609030804020204" pitchFamily="49" charset="0"/>
              </a:rPr>
              <a:t>Integer,ArrayList</a:t>
            </a:r>
            <a:r>
              <a:rPr lang="en-US" sz="1000" dirty="0">
                <a:latin typeface="Menlo" panose="020B0609030804020204" pitchFamily="49" charset="0"/>
              </a:rPr>
              <a:t>&lt;Integer&gt;&gt;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0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&lt;&gt;();</a:t>
            </a:r>
          </a:p>
          <a:p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45847-7F9D-1546-84A6-DDCD69F98D9F}"/>
              </a:ext>
            </a:extLst>
          </p:cNvPr>
          <p:cNvSpPr/>
          <p:nvPr/>
        </p:nvSpPr>
        <p:spPr>
          <a:xfrm>
            <a:off x="3268536" y="4263901"/>
            <a:ext cx="5590237" cy="2451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5C63E8-36FF-8145-B113-607EFD1D4C7D}"/>
              </a:ext>
            </a:extLst>
          </p:cNvPr>
          <p:cNvSpPr/>
          <p:nvPr/>
        </p:nvSpPr>
        <p:spPr>
          <a:xfrm>
            <a:off x="1267864" y="3016793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{1, 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15B8-1F58-F142-8F33-C15D436D1063}"/>
              </a:ext>
            </a:extLst>
          </p:cNvPr>
          <p:cNvSpPr/>
          <p:nvPr/>
        </p:nvSpPr>
        <p:spPr>
          <a:xfrm>
            <a:off x="1267865" y="335698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1FBB72-2CBF-C243-9840-2DE06ED4297F}"/>
              </a:ext>
            </a:extLst>
          </p:cNvPr>
          <p:cNvSpPr/>
          <p:nvPr/>
        </p:nvSpPr>
        <p:spPr>
          <a:xfrm>
            <a:off x="1267864" y="369716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{1, 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E4F8F-2257-1549-955A-F33051613AEA}"/>
              </a:ext>
            </a:extLst>
          </p:cNvPr>
          <p:cNvSpPr/>
          <p:nvPr/>
        </p:nvSpPr>
        <p:spPr>
          <a:xfrm>
            <a:off x="1276253" y="4037357"/>
            <a:ext cx="790601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519BBA-A140-1544-8F5F-02DBDB7C2236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325194" y="1782981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62AE2-AEDD-5C4F-A45D-18E66D6DE7D6}"/>
              </a:ext>
            </a:extLst>
          </p:cNvPr>
          <p:cNvSpPr/>
          <p:nvPr/>
        </p:nvSpPr>
        <p:spPr>
          <a:xfrm>
            <a:off x="13225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6D043-1976-C642-8E68-72F53AEB73FA}"/>
              </a:ext>
            </a:extLst>
          </p:cNvPr>
          <p:cNvSpPr/>
          <p:nvPr/>
        </p:nvSpPr>
        <p:spPr>
          <a:xfrm>
            <a:off x="1549026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4DC53-1C92-084D-9E0A-58E323443452}"/>
              </a:ext>
            </a:extLst>
          </p:cNvPr>
          <p:cNvSpPr/>
          <p:nvPr/>
        </p:nvSpPr>
        <p:spPr>
          <a:xfrm>
            <a:off x="1777620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5CF79-55CA-DA4A-943F-A7CF89B73F4F}"/>
              </a:ext>
            </a:extLst>
          </p:cNvPr>
          <p:cNvSpPr/>
          <p:nvPr/>
        </p:nvSpPr>
        <p:spPr>
          <a:xfrm>
            <a:off x="20041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8404E-3662-5D43-965B-6C5BA5989E9E}"/>
              </a:ext>
            </a:extLst>
          </p:cNvPr>
          <p:cNvSpPr/>
          <p:nvPr/>
        </p:nvSpPr>
        <p:spPr>
          <a:xfrm>
            <a:off x="13225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86830-BDD7-5046-851B-FE2812856A35}"/>
              </a:ext>
            </a:extLst>
          </p:cNvPr>
          <p:cNvSpPr/>
          <p:nvPr/>
        </p:nvSpPr>
        <p:spPr>
          <a:xfrm>
            <a:off x="1549026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654A7A-6AE3-994A-A29A-78A4A5B2CCD5}"/>
              </a:ext>
            </a:extLst>
          </p:cNvPr>
          <p:cNvSpPr/>
          <p:nvPr/>
        </p:nvSpPr>
        <p:spPr>
          <a:xfrm>
            <a:off x="1777620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F2744-A1A8-0E4A-AED4-5DA143581C68}"/>
              </a:ext>
            </a:extLst>
          </p:cNvPr>
          <p:cNvSpPr/>
          <p:nvPr/>
        </p:nvSpPr>
        <p:spPr>
          <a:xfrm>
            <a:off x="20041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CBB32-CB12-6D44-9466-B089F9087561}"/>
              </a:ext>
            </a:extLst>
          </p:cNvPr>
          <p:cNvSpPr/>
          <p:nvPr/>
        </p:nvSpPr>
        <p:spPr>
          <a:xfrm>
            <a:off x="13225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E6CA5-3F7C-AC4D-A9E1-E1C35563DD09}"/>
              </a:ext>
            </a:extLst>
          </p:cNvPr>
          <p:cNvSpPr/>
          <p:nvPr/>
        </p:nvSpPr>
        <p:spPr>
          <a:xfrm>
            <a:off x="1549026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C62A2-6099-064B-8C80-AC59B8D7FDC9}"/>
              </a:ext>
            </a:extLst>
          </p:cNvPr>
          <p:cNvSpPr/>
          <p:nvPr/>
        </p:nvSpPr>
        <p:spPr>
          <a:xfrm>
            <a:off x="1777620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3E691A-C614-3542-B17F-9C540B303EBA}"/>
              </a:ext>
            </a:extLst>
          </p:cNvPr>
          <p:cNvSpPr/>
          <p:nvPr/>
        </p:nvSpPr>
        <p:spPr>
          <a:xfrm>
            <a:off x="20041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8B7E2-34E3-8E47-8CA7-C76634BDA9DB}"/>
              </a:ext>
            </a:extLst>
          </p:cNvPr>
          <p:cNvSpPr/>
          <p:nvPr/>
        </p:nvSpPr>
        <p:spPr>
          <a:xfrm>
            <a:off x="13225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1B6EFF-BB7A-DF47-AA40-9550CE0D6683}"/>
              </a:ext>
            </a:extLst>
          </p:cNvPr>
          <p:cNvSpPr/>
          <p:nvPr/>
        </p:nvSpPr>
        <p:spPr>
          <a:xfrm>
            <a:off x="1549026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FAF403-0883-234E-BFD0-D22139E8BBFF}"/>
              </a:ext>
            </a:extLst>
          </p:cNvPr>
          <p:cNvSpPr/>
          <p:nvPr/>
        </p:nvSpPr>
        <p:spPr>
          <a:xfrm>
            <a:off x="1777620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F9AE0B-FD16-3240-83E1-C1F07A921202}"/>
              </a:ext>
            </a:extLst>
          </p:cNvPr>
          <p:cNvSpPr/>
          <p:nvPr/>
        </p:nvSpPr>
        <p:spPr>
          <a:xfrm>
            <a:off x="20041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B4FE-7D84-F140-B6E0-248A551366F7}"/>
              </a:ext>
            </a:extLst>
          </p:cNvPr>
          <p:cNvSpPr txBox="1"/>
          <p:nvPr/>
        </p:nvSpPr>
        <p:spPr>
          <a:xfrm>
            <a:off x="991227" y="4897409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89C33-BE69-414D-A8CE-E36CDEDC0247}"/>
              </a:ext>
            </a:extLst>
          </p:cNvPr>
          <p:cNvSpPr/>
          <p:nvPr/>
        </p:nvSpPr>
        <p:spPr>
          <a:xfrm>
            <a:off x="3268537" y="1311362"/>
            <a:ext cx="4278735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all two-hop neighbors from given vertex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3DB231-BF12-7941-81E4-8F75685CE94E}"/>
              </a:ext>
            </a:extLst>
          </p:cNvPr>
          <p:cNvSpPr/>
          <p:nvPr/>
        </p:nvSpPr>
        <p:spPr>
          <a:xfrm>
            <a:off x="1053097" y="1502233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7F9550E-9C97-7A45-B8F0-B52D178F7E80}"/>
              </a:ext>
            </a:extLst>
          </p:cNvPr>
          <p:cNvSpPr/>
          <p:nvPr/>
        </p:nvSpPr>
        <p:spPr>
          <a:xfrm>
            <a:off x="1951651" y="1510108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6B95F-D1B7-214E-95F1-18EFF3A5EE66}"/>
              </a:ext>
            </a:extLst>
          </p:cNvPr>
          <p:cNvSpPr/>
          <p:nvPr/>
        </p:nvSpPr>
        <p:spPr>
          <a:xfrm>
            <a:off x="1951651" y="239989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3E275-D224-1B4A-A94F-11CB95ADAAFB}"/>
              </a:ext>
            </a:extLst>
          </p:cNvPr>
          <p:cNvSpPr txBox="1"/>
          <p:nvPr/>
        </p:nvSpPr>
        <p:spPr>
          <a:xfrm>
            <a:off x="1307339" y="465227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A066A7-6BA4-6C47-9EA0-3F8E1BEBEFC9}"/>
              </a:ext>
            </a:extLst>
          </p:cNvPr>
          <p:cNvSpPr/>
          <p:nvPr/>
        </p:nvSpPr>
        <p:spPr>
          <a:xfrm>
            <a:off x="4191823" y="5478010"/>
            <a:ext cx="4138445" cy="696287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75" grpId="0"/>
      <p:bldP spid="3" grpId="0" animBg="1"/>
      <p:bldP spid="77" grpId="0" animBg="1"/>
      <p:bldP spid="78" grpId="0" animBg="1"/>
      <p:bldP spid="79" grpId="0" animBg="1"/>
      <p:bldP spid="80" grpId="0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52DB-E201-2049-BA5F-5768CC8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Coding 2-Hop Neighbors (Matrix Multiplication)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C0A9F3-5993-E345-A71B-4B4C8EFF09E6}"/>
              </a:ext>
            </a:extLst>
          </p:cNvPr>
          <p:cNvSpPr/>
          <p:nvPr/>
        </p:nvSpPr>
        <p:spPr>
          <a:xfrm>
            <a:off x="1614107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FC204F-F62C-C244-963A-CEA4C788D843}"/>
              </a:ext>
            </a:extLst>
          </p:cNvPr>
          <p:cNvSpPr/>
          <p:nvPr/>
        </p:nvSpPr>
        <p:spPr>
          <a:xfrm>
            <a:off x="715553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82B01-F636-7D4C-8FE7-3A5513AF6C17}"/>
              </a:ext>
            </a:extLst>
          </p:cNvPr>
          <p:cNvSpPr/>
          <p:nvPr/>
        </p:nvSpPr>
        <p:spPr>
          <a:xfrm>
            <a:off x="1614107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0BB1E-AF99-1346-9ABD-DC4DD71AEC8D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1034335" y="1577029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945DE-2913-0043-A76C-414C9BA6812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773498" y="1736420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427069A-BC30-CE4D-8198-09FF357E249F}"/>
              </a:ext>
            </a:extLst>
          </p:cNvPr>
          <p:cNvSpPr/>
          <p:nvPr/>
        </p:nvSpPr>
        <p:spPr>
          <a:xfrm>
            <a:off x="715553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4C6AD-0789-8448-AA32-603D3965EDB9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74944" y="1736420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A1FDB-759F-C849-8573-B0F2891F2BC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034335" y="2463621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480D7-EC41-504D-8581-A809EA0FF3C4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987650" y="1689735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49900F-8233-1E48-975A-D3D5490462B2}"/>
              </a:ext>
            </a:extLst>
          </p:cNvPr>
          <p:cNvGrpSpPr/>
          <p:nvPr/>
        </p:nvGrpSpPr>
        <p:grpSpPr>
          <a:xfrm>
            <a:off x="650639" y="3190822"/>
            <a:ext cx="1347163" cy="1276182"/>
            <a:chOff x="585726" y="2918725"/>
            <a:chExt cx="1347163" cy="127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5BD93-57D4-3448-A5B5-844FDDD5B277}"/>
                </a:ext>
              </a:extLst>
            </p:cNvPr>
            <p:cNvSpPr/>
            <p:nvPr/>
          </p:nvSpPr>
          <p:spPr>
            <a:xfrm>
              <a:off x="9170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289630-A152-D343-A1EB-928B1C07020D}"/>
                </a:ext>
              </a:extLst>
            </p:cNvPr>
            <p:cNvSpPr/>
            <p:nvPr/>
          </p:nvSpPr>
          <p:spPr>
            <a:xfrm>
              <a:off x="1143525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25B63-B12D-0348-BB91-7334CE6EDC77}"/>
                </a:ext>
              </a:extLst>
            </p:cNvPr>
            <p:cNvSpPr/>
            <p:nvPr/>
          </p:nvSpPr>
          <p:spPr>
            <a:xfrm>
              <a:off x="1372119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E50A6-993C-0C44-8E42-8E05C3D9DFD1}"/>
                </a:ext>
              </a:extLst>
            </p:cNvPr>
            <p:cNvSpPr/>
            <p:nvPr/>
          </p:nvSpPr>
          <p:spPr>
            <a:xfrm>
              <a:off x="15986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444B-D23F-754C-9F81-C945BF4376E8}"/>
                </a:ext>
              </a:extLst>
            </p:cNvPr>
            <p:cNvSpPr/>
            <p:nvPr/>
          </p:nvSpPr>
          <p:spPr>
            <a:xfrm>
              <a:off x="9170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29FF1-A009-7F48-8627-E9FB8D4E45AF}"/>
                </a:ext>
              </a:extLst>
            </p:cNvPr>
            <p:cNvSpPr/>
            <p:nvPr/>
          </p:nvSpPr>
          <p:spPr>
            <a:xfrm>
              <a:off x="1143525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768F-EBCB-0147-B6B9-85940F3D2C16}"/>
                </a:ext>
              </a:extLst>
            </p:cNvPr>
            <p:cNvSpPr/>
            <p:nvPr/>
          </p:nvSpPr>
          <p:spPr>
            <a:xfrm>
              <a:off x="1372119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54BEAE-B59D-E14F-B81E-81EC6C20882B}"/>
                </a:ext>
              </a:extLst>
            </p:cNvPr>
            <p:cNvSpPr/>
            <p:nvPr/>
          </p:nvSpPr>
          <p:spPr>
            <a:xfrm>
              <a:off x="15986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7D9EBA-C908-4441-9D07-0D2453AAD217}"/>
                </a:ext>
              </a:extLst>
            </p:cNvPr>
            <p:cNvSpPr/>
            <p:nvPr/>
          </p:nvSpPr>
          <p:spPr>
            <a:xfrm>
              <a:off x="9170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1074C3-8048-164E-A239-EBC18698254F}"/>
                </a:ext>
              </a:extLst>
            </p:cNvPr>
            <p:cNvSpPr/>
            <p:nvPr/>
          </p:nvSpPr>
          <p:spPr>
            <a:xfrm>
              <a:off x="1143525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35C294-24A9-1D42-90CB-9D696E9A0836}"/>
                </a:ext>
              </a:extLst>
            </p:cNvPr>
            <p:cNvSpPr/>
            <p:nvPr/>
          </p:nvSpPr>
          <p:spPr>
            <a:xfrm>
              <a:off x="1372119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AD722-EAAD-5843-8DBD-2BD6A4512EDC}"/>
                </a:ext>
              </a:extLst>
            </p:cNvPr>
            <p:cNvSpPr/>
            <p:nvPr/>
          </p:nvSpPr>
          <p:spPr>
            <a:xfrm>
              <a:off x="15986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864ADA-E2A4-A944-8E27-FB362211FA17}"/>
                </a:ext>
              </a:extLst>
            </p:cNvPr>
            <p:cNvSpPr/>
            <p:nvPr/>
          </p:nvSpPr>
          <p:spPr>
            <a:xfrm>
              <a:off x="9170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1729BD-7D56-8141-BD7F-062BEA2A124F}"/>
                </a:ext>
              </a:extLst>
            </p:cNvPr>
            <p:cNvSpPr/>
            <p:nvPr/>
          </p:nvSpPr>
          <p:spPr>
            <a:xfrm>
              <a:off x="1143525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9BF5D4-48A0-0147-B52C-42694104F734}"/>
                </a:ext>
              </a:extLst>
            </p:cNvPr>
            <p:cNvSpPr/>
            <p:nvPr/>
          </p:nvSpPr>
          <p:spPr>
            <a:xfrm>
              <a:off x="1372119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451511-5E2B-9C42-BBD3-999371D002CC}"/>
                </a:ext>
              </a:extLst>
            </p:cNvPr>
            <p:cNvSpPr/>
            <p:nvPr/>
          </p:nvSpPr>
          <p:spPr>
            <a:xfrm>
              <a:off x="15986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B56E7-541C-7543-92B3-DFC2A8794482}"/>
                </a:ext>
              </a:extLst>
            </p:cNvPr>
            <p:cNvSpPr txBox="1"/>
            <p:nvPr/>
          </p:nvSpPr>
          <p:spPr>
            <a:xfrm>
              <a:off x="585726" y="3163856"/>
              <a:ext cx="316112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A3C28F-D005-BB4B-90B9-3F322B84670C}"/>
                </a:ext>
              </a:extLst>
            </p:cNvPr>
            <p:cNvSpPr txBox="1"/>
            <p:nvPr/>
          </p:nvSpPr>
          <p:spPr>
            <a:xfrm>
              <a:off x="901838" y="291872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/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B8CF54E-AFB4-034D-9143-ADB68300670A}"/>
              </a:ext>
            </a:extLst>
          </p:cNvPr>
          <p:cNvSpPr txBox="1"/>
          <p:nvPr/>
        </p:nvSpPr>
        <p:spPr>
          <a:xfrm>
            <a:off x="3951099" y="19911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84DDB-545D-E14A-8B57-07475732A39D}"/>
              </a:ext>
            </a:extLst>
          </p:cNvPr>
          <p:cNvSpPr txBox="1"/>
          <p:nvPr/>
        </p:nvSpPr>
        <p:spPr>
          <a:xfrm>
            <a:off x="4160665" y="257451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3C509D-B158-3640-8120-6058CA34624D}"/>
              </a:ext>
            </a:extLst>
          </p:cNvPr>
          <p:cNvSpPr/>
          <p:nvPr/>
        </p:nvSpPr>
        <p:spPr>
          <a:xfrm>
            <a:off x="4475175" y="2546011"/>
            <a:ext cx="44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whose entries are two-hop neighbors!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55CA2-7366-0843-84DF-ADB4788BBAB8}"/>
              </a:ext>
            </a:extLst>
          </p:cNvPr>
          <p:cNvSpPr/>
          <p:nvPr/>
        </p:nvSpPr>
        <p:spPr>
          <a:xfrm>
            <a:off x="2629947" y="1419564"/>
            <a:ext cx="4702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for finding two-hop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/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26FAF87-9B47-4843-BF1C-5C9A1866FE46}"/>
              </a:ext>
            </a:extLst>
          </p:cNvPr>
          <p:cNvSpPr txBox="1"/>
          <p:nvPr/>
        </p:nvSpPr>
        <p:spPr>
          <a:xfrm>
            <a:off x="5776137" y="40624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/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/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E309653-1D6F-0547-9DC5-78CFDADCA9B9}"/>
              </a:ext>
            </a:extLst>
          </p:cNvPr>
          <p:cNvSpPr/>
          <p:nvPr/>
        </p:nvSpPr>
        <p:spPr>
          <a:xfrm>
            <a:off x="6333136" y="4294633"/>
            <a:ext cx="1230050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BF1955-B928-1B47-AB21-AA6E6C69A757}"/>
              </a:ext>
            </a:extLst>
          </p:cNvPr>
          <p:cNvSpPr/>
          <p:nvPr/>
        </p:nvSpPr>
        <p:spPr>
          <a:xfrm>
            <a:off x="6476070" y="3961978"/>
            <a:ext cx="1087116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7387E-2E05-B741-B4B4-27BCDBD22255}"/>
              </a:ext>
            </a:extLst>
          </p:cNvPr>
          <p:cNvSpPr/>
          <p:nvPr/>
        </p:nvSpPr>
        <p:spPr>
          <a:xfrm>
            <a:off x="6333136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6836DF-057D-3A40-8D00-EC4F1A21C15C}"/>
              </a:ext>
            </a:extLst>
          </p:cNvPr>
          <p:cNvSpPr/>
          <p:nvPr/>
        </p:nvSpPr>
        <p:spPr>
          <a:xfrm>
            <a:off x="6618092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66CA75-A169-2640-B30D-96AC4CE78DC2}"/>
              </a:ext>
            </a:extLst>
          </p:cNvPr>
          <p:cNvSpPr/>
          <p:nvPr/>
        </p:nvSpPr>
        <p:spPr>
          <a:xfrm>
            <a:off x="6940167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DC27E-1910-0441-AD9E-DDB0718E7506}"/>
              </a:ext>
            </a:extLst>
          </p:cNvPr>
          <p:cNvSpPr/>
          <p:nvPr/>
        </p:nvSpPr>
        <p:spPr>
          <a:xfrm>
            <a:off x="7272174" y="3642172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E90D1-14E5-FC42-B9D4-C06B303D3FD4}"/>
              </a:ext>
            </a:extLst>
          </p:cNvPr>
          <p:cNvSpPr/>
          <p:nvPr/>
        </p:nvSpPr>
        <p:spPr>
          <a:xfrm>
            <a:off x="6333531" y="3974827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F3E69-96CC-5B4D-9D09-232025E078FD}"/>
              </a:ext>
            </a:extLst>
          </p:cNvPr>
          <p:cNvSpPr/>
          <p:nvPr/>
        </p:nvSpPr>
        <p:spPr>
          <a:xfrm>
            <a:off x="4258947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E90A2B-CC98-E34F-B1BA-A70AC2C18E1D}"/>
              </a:ext>
            </a:extLst>
          </p:cNvPr>
          <p:cNvSpPr/>
          <p:nvPr/>
        </p:nvSpPr>
        <p:spPr>
          <a:xfrm>
            <a:off x="2598714" y="3729774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A30E78-50F2-F249-85DF-76D2586E497D}"/>
              </a:ext>
            </a:extLst>
          </p:cNvPr>
          <p:cNvSpPr/>
          <p:nvPr/>
        </p:nvSpPr>
        <p:spPr>
          <a:xfrm>
            <a:off x="4615238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D0431C-DE11-E347-BECD-C983CFBAAEE7}"/>
              </a:ext>
            </a:extLst>
          </p:cNvPr>
          <p:cNvSpPr/>
          <p:nvPr/>
        </p:nvSpPr>
        <p:spPr>
          <a:xfrm>
            <a:off x="4980962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7F05D-F27E-1646-8AAD-9C64A08A6136}"/>
              </a:ext>
            </a:extLst>
          </p:cNvPr>
          <p:cNvSpPr/>
          <p:nvPr/>
        </p:nvSpPr>
        <p:spPr>
          <a:xfrm>
            <a:off x="5326480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A5ECC5-2053-694F-9120-80BBFDDEE81D}"/>
              </a:ext>
            </a:extLst>
          </p:cNvPr>
          <p:cNvSpPr/>
          <p:nvPr/>
        </p:nvSpPr>
        <p:spPr>
          <a:xfrm>
            <a:off x="6296227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BE8AB-FAB3-DF49-85EF-B44522E8200C}"/>
              </a:ext>
            </a:extLst>
          </p:cNvPr>
          <p:cNvSpPr/>
          <p:nvPr/>
        </p:nvSpPr>
        <p:spPr>
          <a:xfrm>
            <a:off x="65820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BB2789-757F-504E-B30C-C12A3F059252}"/>
              </a:ext>
            </a:extLst>
          </p:cNvPr>
          <p:cNvSpPr/>
          <p:nvPr/>
        </p:nvSpPr>
        <p:spPr>
          <a:xfrm>
            <a:off x="6911208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5DDE0-E144-484C-A3FB-BB0C4F702173}"/>
              </a:ext>
            </a:extLst>
          </p:cNvPr>
          <p:cNvSpPr/>
          <p:nvPr/>
        </p:nvSpPr>
        <p:spPr>
          <a:xfrm>
            <a:off x="72376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226473-CD70-4E40-BB45-DCE250044090}"/>
              </a:ext>
            </a:extLst>
          </p:cNvPr>
          <p:cNvSpPr/>
          <p:nvPr/>
        </p:nvSpPr>
        <p:spPr>
          <a:xfrm>
            <a:off x="6307064" y="3969221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EB13D2-13A6-6448-9097-38AE920277F4}"/>
              </a:ext>
            </a:extLst>
          </p:cNvPr>
          <p:cNvSpPr/>
          <p:nvPr/>
        </p:nvSpPr>
        <p:spPr>
          <a:xfrm>
            <a:off x="2600817" y="4024841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113BBC-D4FC-B440-8F56-25E8C73F2851}"/>
              </a:ext>
            </a:extLst>
          </p:cNvPr>
          <p:cNvSpPr txBox="1"/>
          <p:nvPr/>
        </p:nvSpPr>
        <p:spPr>
          <a:xfrm>
            <a:off x="442448" y="5250978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0*0 + 1*0 + 1*0 + 0*0 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4D395E-EA1A-0444-A71D-DE6EFAEDA769}"/>
              </a:ext>
            </a:extLst>
          </p:cNvPr>
          <p:cNvSpPr txBox="1"/>
          <p:nvPr/>
        </p:nvSpPr>
        <p:spPr>
          <a:xfrm>
            <a:off x="442448" y="5723402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+ 1*1 + 0*0 = 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6C88CC-2A98-FA47-85D1-B5DEB8E973D4}"/>
              </a:ext>
            </a:extLst>
          </p:cNvPr>
          <p:cNvSpPr txBox="1"/>
          <p:nvPr/>
        </p:nvSpPr>
        <p:spPr>
          <a:xfrm>
            <a:off x="448320" y="6202623"/>
            <a:ext cx="210880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+ 1*0 + 0*0 = 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8BB0D2-A5E2-9F44-81EF-95DD6FC198DA}"/>
              </a:ext>
            </a:extLst>
          </p:cNvPr>
          <p:cNvSpPr txBox="1"/>
          <p:nvPr/>
        </p:nvSpPr>
        <p:spPr>
          <a:xfrm>
            <a:off x="2963072" y="5264390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+ 1*1 + 1*1 + 0*0 = 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DA47C8-74B8-5A4C-BBD9-EB4EE7FDF8E4}"/>
              </a:ext>
            </a:extLst>
          </p:cNvPr>
          <p:cNvSpPr txBox="1"/>
          <p:nvPr/>
        </p:nvSpPr>
        <p:spPr>
          <a:xfrm>
            <a:off x="2963072" y="5752736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+ 0*0 + 0*0 + 1*0 = 0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357EB3-709C-874F-A2FE-0D0E700F2BF9}"/>
              </a:ext>
            </a:extLst>
          </p:cNvPr>
          <p:cNvSpPr/>
          <p:nvPr/>
        </p:nvSpPr>
        <p:spPr>
          <a:xfrm>
            <a:off x="72778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373662-3E90-9B42-867D-B6999AAD3AC9}"/>
              </a:ext>
            </a:extLst>
          </p:cNvPr>
          <p:cNvSpPr/>
          <p:nvPr/>
        </p:nvSpPr>
        <p:spPr>
          <a:xfrm>
            <a:off x="7504365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91146-F543-F641-904E-62F259251CCA}"/>
              </a:ext>
            </a:extLst>
          </p:cNvPr>
          <p:cNvSpPr/>
          <p:nvPr/>
        </p:nvSpPr>
        <p:spPr>
          <a:xfrm>
            <a:off x="7732959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42E40E-199E-7A46-BB77-4A23A3B7B1B2}"/>
              </a:ext>
            </a:extLst>
          </p:cNvPr>
          <p:cNvSpPr/>
          <p:nvPr/>
        </p:nvSpPr>
        <p:spPr>
          <a:xfrm>
            <a:off x="79594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D23A45-1E32-8244-8664-B422ED8E6E44}"/>
              </a:ext>
            </a:extLst>
          </p:cNvPr>
          <p:cNvSpPr/>
          <p:nvPr/>
        </p:nvSpPr>
        <p:spPr>
          <a:xfrm>
            <a:off x="72778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169EB2-E1DB-6340-BBDC-E197077AF8D9}"/>
              </a:ext>
            </a:extLst>
          </p:cNvPr>
          <p:cNvSpPr/>
          <p:nvPr/>
        </p:nvSpPr>
        <p:spPr>
          <a:xfrm>
            <a:off x="7504365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015DD7-3BC4-BE4F-901E-427D3B0B6283}"/>
              </a:ext>
            </a:extLst>
          </p:cNvPr>
          <p:cNvSpPr/>
          <p:nvPr/>
        </p:nvSpPr>
        <p:spPr>
          <a:xfrm>
            <a:off x="7732959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72C065-B4E1-3F4E-98E4-2BBCC4FE6D38}"/>
              </a:ext>
            </a:extLst>
          </p:cNvPr>
          <p:cNvSpPr/>
          <p:nvPr/>
        </p:nvSpPr>
        <p:spPr>
          <a:xfrm>
            <a:off x="79594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9321AB5-6BF1-AB45-8EDC-BFD326B81D89}"/>
              </a:ext>
            </a:extLst>
          </p:cNvPr>
          <p:cNvSpPr/>
          <p:nvPr/>
        </p:nvSpPr>
        <p:spPr>
          <a:xfrm>
            <a:off x="72778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3127DD-1F55-2849-A5E8-99ECC3274F4C}"/>
              </a:ext>
            </a:extLst>
          </p:cNvPr>
          <p:cNvSpPr/>
          <p:nvPr/>
        </p:nvSpPr>
        <p:spPr>
          <a:xfrm>
            <a:off x="7504365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26EBB0-5085-7E49-86AF-70CB05957466}"/>
              </a:ext>
            </a:extLst>
          </p:cNvPr>
          <p:cNvSpPr/>
          <p:nvPr/>
        </p:nvSpPr>
        <p:spPr>
          <a:xfrm>
            <a:off x="7732959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72CC78-4627-3144-BD47-9BA87B31D6EA}"/>
              </a:ext>
            </a:extLst>
          </p:cNvPr>
          <p:cNvSpPr/>
          <p:nvPr/>
        </p:nvSpPr>
        <p:spPr>
          <a:xfrm>
            <a:off x="79594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139DC0-3AC9-EA45-A6E8-810771655EBF}"/>
              </a:ext>
            </a:extLst>
          </p:cNvPr>
          <p:cNvSpPr/>
          <p:nvPr/>
        </p:nvSpPr>
        <p:spPr>
          <a:xfrm>
            <a:off x="72778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A4D6BE-A299-944D-9937-DBBA4E096F3B}"/>
              </a:ext>
            </a:extLst>
          </p:cNvPr>
          <p:cNvSpPr/>
          <p:nvPr/>
        </p:nvSpPr>
        <p:spPr>
          <a:xfrm>
            <a:off x="7504365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03ADAA-745C-A145-A4D9-8403D207B6C9}"/>
              </a:ext>
            </a:extLst>
          </p:cNvPr>
          <p:cNvSpPr/>
          <p:nvPr/>
        </p:nvSpPr>
        <p:spPr>
          <a:xfrm>
            <a:off x="7732959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B2A4768-56DA-D249-BA83-CBC5F6681F7F}"/>
              </a:ext>
            </a:extLst>
          </p:cNvPr>
          <p:cNvSpPr/>
          <p:nvPr/>
        </p:nvSpPr>
        <p:spPr>
          <a:xfrm>
            <a:off x="79594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25AAB6-DC80-0348-A561-12889E6FD500}"/>
              </a:ext>
            </a:extLst>
          </p:cNvPr>
          <p:cNvSpPr txBox="1"/>
          <p:nvPr/>
        </p:nvSpPr>
        <p:spPr>
          <a:xfrm>
            <a:off x="6946566" y="5226623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EEF3EF-64E9-EF46-BE65-44B6EB107164}"/>
              </a:ext>
            </a:extLst>
          </p:cNvPr>
          <p:cNvSpPr txBox="1"/>
          <p:nvPr/>
        </p:nvSpPr>
        <p:spPr>
          <a:xfrm>
            <a:off x="7262678" y="49814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7B76EA-90B6-D64E-B5EE-0040BDB59EEB}"/>
              </a:ext>
            </a:extLst>
          </p:cNvPr>
          <p:cNvSpPr txBox="1"/>
          <p:nvPr/>
        </p:nvSpPr>
        <p:spPr>
          <a:xfrm>
            <a:off x="5073436" y="1944983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the vertices in the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0CF4033-B287-F340-B0B7-1F37AF3C3C0D}"/>
              </a:ext>
            </a:extLst>
          </p:cNvPr>
          <p:cNvSpPr txBox="1"/>
          <p:nvPr/>
        </p:nvSpPr>
        <p:spPr>
          <a:xfrm>
            <a:off x="624280" y="4813550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606787-C1E6-3041-A223-928C90A101AC}"/>
              </a:ext>
            </a:extLst>
          </p:cNvPr>
          <p:cNvSpPr txBox="1"/>
          <p:nvPr/>
        </p:nvSpPr>
        <p:spPr>
          <a:xfrm>
            <a:off x="3351573" y="6207410"/>
            <a:ext cx="3949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is well studied and optimized in software and hardware, and can be done very fast</a:t>
            </a:r>
          </a:p>
        </p:txBody>
      </p:sp>
    </p:spTree>
    <p:extLst>
      <p:ext uri="{BB962C8B-B14F-4D97-AF65-F5344CB8AC3E}">
        <p14:creationId xmlns:p14="http://schemas.microsoft.com/office/powerpoint/2010/main" val="26487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C1F-DF4A-7B40-97D8-A97517C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9" dirty="0">
                <a:latin typeface="Arial"/>
                <a:cs typeface="Arial"/>
              </a:rPr>
              <a:t>Summary of Digraph</a:t>
            </a:r>
            <a:r>
              <a:rPr lang="en-US" spc="56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Representations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91FE3-088B-9449-B5B7-D1513AD3BA12}"/>
              </a:ext>
            </a:extLst>
          </p:cNvPr>
          <p:cNvSpPr/>
          <p:nvPr/>
        </p:nvSpPr>
        <p:spPr>
          <a:xfrm>
            <a:off x="742425" y="1459584"/>
            <a:ext cx="5842933" cy="93358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adjacency-lists representation.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Algorithms based on iterating over vertices adjacent from v.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Real-world graphs tend to be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(not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8A70B627-1C02-3140-9853-728ABFD0AC99}"/>
              </a:ext>
            </a:extLst>
          </p:cNvPr>
          <p:cNvSpPr txBox="1"/>
          <p:nvPr/>
        </p:nvSpPr>
        <p:spPr>
          <a:xfrm>
            <a:off x="3291876" y="2642676"/>
            <a:ext cx="1491688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038E6430-779C-644A-A1DD-1F230FCFC8C9}"/>
              </a:ext>
            </a:extLst>
          </p:cNvPr>
          <p:cNvSpPr/>
          <p:nvPr/>
        </p:nvSpPr>
        <p:spPr>
          <a:xfrm>
            <a:off x="4065100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0AA9296E-9115-B54A-80D3-ABDFCBC067D3}"/>
              </a:ext>
            </a:extLst>
          </p:cNvPr>
          <p:cNvSpPr txBox="1"/>
          <p:nvPr/>
        </p:nvSpPr>
        <p:spPr>
          <a:xfrm>
            <a:off x="4915797" y="2634210"/>
            <a:ext cx="1492502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4647" marR="3572" indent="-35717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  <a:r>
              <a:rPr lang="en-US" sz="1200" kern="0" baseline="30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bject 62">
            <a:extLst>
              <a:ext uri="{FF2B5EF4-FFF2-40B4-BE49-F238E27FC236}">
                <a16:creationId xmlns:a16="http://schemas.microsoft.com/office/drawing/2014/main" id="{7D41E28A-733D-4247-B8DF-CEF26C01197C}"/>
              </a:ext>
            </a:extLst>
          </p:cNvPr>
          <p:cNvSpPr/>
          <p:nvPr/>
        </p:nvSpPr>
        <p:spPr>
          <a:xfrm>
            <a:off x="5162091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5BCC75D-13AB-424E-A866-C0A05434D8A3}"/>
              </a:ext>
            </a:extLst>
          </p:cNvPr>
          <p:cNvSpPr/>
          <p:nvPr/>
        </p:nvSpPr>
        <p:spPr>
          <a:xfrm>
            <a:off x="571500" y="4788021"/>
            <a:ext cx="1853803" cy="667048"/>
          </a:xfrm>
          <a:custGeom>
            <a:avLst/>
            <a:gdLst/>
            <a:ahLst/>
            <a:cxnLst/>
            <a:rect l="l" t="t" r="r" b="b"/>
            <a:pathLst>
              <a:path w="2636520" h="948689">
                <a:moveTo>
                  <a:pt x="0" y="948112"/>
                </a:moveTo>
                <a:lnTo>
                  <a:pt x="2636507" y="948112"/>
                </a:lnTo>
                <a:lnTo>
                  <a:pt x="2636507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6F0EFCA-E7B8-B34C-99F8-A4850538D467}"/>
              </a:ext>
            </a:extLst>
          </p:cNvPr>
          <p:cNvSpPr/>
          <p:nvPr/>
        </p:nvSpPr>
        <p:spPr>
          <a:xfrm>
            <a:off x="2425285" y="4788021"/>
            <a:ext cx="1073348" cy="667048"/>
          </a:xfrm>
          <a:custGeom>
            <a:avLst/>
            <a:gdLst/>
            <a:ahLst/>
            <a:cxnLst/>
            <a:rect l="l" t="t" r="r" b="b"/>
            <a:pathLst>
              <a:path w="1526539" h="948689">
                <a:moveTo>
                  <a:pt x="0" y="948112"/>
                </a:moveTo>
                <a:lnTo>
                  <a:pt x="1526400" y="948112"/>
                </a:lnTo>
                <a:lnTo>
                  <a:pt x="15264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41493A5-6F86-374E-A215-1E36F09E1D26}"/>
              </a:ext>
            </a:extLst>
          </p:cNvPr>
          <p:cNvSpPr/>
          <p:nvPr/>
        </p:nvSpPr>
        <p:spPr>
          <a:xfrm>
            <a:off x="3498535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10B9A2-C2D9-004D-A603-9F3D275C503A}"/>
              </a:ext>
            </a:extLst>
          </p:cNvPr>
          <p:cNvSpPr/>
          <p:nvPr/>
        </p:nvSpPr>
        <p:spPr>
          <a:xfrm>
            <a:off x="5150527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D01B406-5AA2-0042-9738-6C41072C6546}"/>
              </a:ext>
            </a:extLst>
          </p:cNvPr>
          <p:cNvSpPr/>
          <p:nvPr/>
        </p:nvSpPr>
        <p:spPr>
          <a:xfrm>
            <a:off x="6802519" y="4788021"/>
            <a:ext cx="1861840" cy="667048"/>
          </a:xfrm>
          <a:custGeom>
            <a:avLst/>
            <a:gdLst/>
            <a:ahLst/>
            <a:cxnLst/>
            <a:rect l="l" t="t" r="r" b="b"/>
            <a:pathLst>
              <a:path w="2647950" h="948689">
                <a:moveTo>
                  <a:pt x="0" y="948112"/>
                </a:moveTo>
                <a:lnTo>
                  <a:pt x="2647353" y="948112"/>
                </a:lnTo>
                <a:lnTo>
                  <a:pt x="2647353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0260045-8617-4048-A73B-4DB032A10B88}"/>
              </a:ext>
            </a:extLst>
          </p:cNvPr>
          <p:cNvSpPr/>
          <p:nvPr/>
        </p:nvSpPr>
        <p:spPr>
          <a:xfrm>
            <a:off x="571482" y="5470395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3CCA441-DE37-9C41-B35B-23598B162638}"/>
              </a:ext>
            </a:extLst>
          </p:cNvPr>
          <p:cNvSpPr/>
          <p:nvPr/>
        </p:nvSpPr>
        <p:spPr>
          <a:xfrm>
            <a:off x="2425267" y="5470395"/>
            <a:ext cx="1073348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8D59204-490F-214B-A7D0-C4B0AD406C2A}"/>
              </a:ext>
            </a:extLst>
          </p:cNvPr>
          <p:cNvSpPr/>
          <p:nvPr/>
        </p:nvSpPr>
        <p:spPr>
          <a:xfrm>
            <a:off x="3498517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33518A2B-4922-944C-947E-67298A71F533}"/>
              </a:ext>
            </a:extLst>
          </p:cNvPr>
          <p:cNvSpPr/>
          <p:nvPr/>
        </p:nvSpPr>
        <p:spPr>
          <a:xfrm>
            <a:off x="5150509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F123DFC6-76A7-6B4B-83F4-AA9B72F76F72}"/>
              </a:ext>
            </a:extLst>
          </p:cNvPr>
          <p:cNvSpPr/>
          <p:nvPr/>
        </p:nvSpPr>
        <p:spPr>
          <a:xfrm>
            <a:off x="6802501" y="5470395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0DA007B6-5148-AD4E-B5CA-28C4D79CD8CE}"/>
              </a:ext>
            </a:extLst>
          </p:cNvPr>
          <p:cNvSpPr/>
          <p:nvPr/>
        </p:nvSpPr>
        <p:spPr>
          <a:xfrm>
            <a:off x="571482" y="5969002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0032D55-51B7-094B-B04D-8B4C2176FC50}"/>
              </a:ext>
            </a:extLst>
          </p:cNvPr>
          <p:cNvSpPr/>
          <p:nvPr/>
        </p:nvSpPr>
        <p:spPr>
          <a:xfrm>
            <a:off x="2425267" y="5969002"/>
            <a:ext cx="1064649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9905142-15E5-1645-B4A3-863432B69B27}"/>
              </a:ext>
            </a:extLst>
          </p:cNvPr>
          <p:cNvSpPr/>
          <p:nvPr/>
        </p:nvSpPr>
        <p:spPr>
          <a:xfrm>
            <a:off x="3498517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880BDB4E-EAFE-CA45-BA2F-C55CFB10C7A4}"/>
              </a:ext>
            </a:extLst>
          </p:cNvPr>
          <p:cNvSpPr/>
          <p:nvPr/>
        </p:nvSpPr>
        <p:spPr>
          <a:xfrm>
            <a:off x="5150509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C1FDE365-86B0-314E-999D-7EBBC637C59B}"/>
              </a:ext>
            </a:extLst>
          </p:cNvPr>
          <p:cNvSpPr/>
          <p:nvPr/>
        </p:nvSpPr>
        <p:spPr>
          <a:xfrm>
            <a:off x="6802501" y="5969002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36317D2C-ABD4-7C4D-B12F-36BCFBC943EF}"/>
              </a:ext>
            </a:extLst>
          </p:cNvPr>
          <p:cNvSpPr txBox="1"/>
          <p:nvPr/>
        </p:nvSpPr>
        <p:spPr>
          <a:xfrm>
            <a:off x="884040" y="5011259"/>
            <a:ext cx="1235422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1266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8C5C8F0B-9ACF-414F-96B6-C0EECAE286D9}"/>
              </a:ext>
            </a:extLst>
          </p:cNvPr>
          <p:cNvSpPr txBox="1"/>
          <p:nvPr/>
        </p:nvSpPr>
        <p:spPr>
          <a:xfrm>
            <a:off x="2714625" y="5011259"/>
            <a:ext cx="48934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4FBFF1D-B060-EB41-A0F6-F919244205B3}"/>
              </a:ext>
            </a:extLst>
          </p:cNvPr>
          <p:cNvSpPr txBox="1"/>
          <p:nvPr/>
        </p:nvSpPr>
        <p:spPr>
          <a:xfrm>
            <a:off x="3839766" y="4891602"/>
            <a:ext cx="977354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edge  from v to w</a:t>
            </a: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B788B568-AA8C-5144-B1B9-BDACA9C69127}"/>
              </a:ext>
            </a:extLst>
          </p:cNvPr>
          <p:cNvSpPr txBox="1"/>
          <p:nvPr/>
        </p:nvSpPr>
        <p:spPr>
          <a:xfrm>
            <a:off x="5545336" y="4891602"/>
            <a:ext cx="870645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3941" marR="3572" indent="-12501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from  v to w?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F83B218-D26E-084F-B59D-D5C892FE1246}"/>
              </a:ext>
            </a:extLst>
          </p:cNvPr>
          <p:cNvSpPr txBox="1"/>
          <p:nvPr/>
        </p:nvSpPr>
        <p:spPr>
          <a:xfrm>
            <a:off x="6893719" y="4891602"/>
            <a:ext cx="1677442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 marR="3572" indent="-13394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 over vertices  adjacent from v?</a:t>
            </a: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2547935-DA97-1E4F-8CEB-4DBC8E72C6ED}"/>
              </a:ext>
            </a:extLst>
          </p:cNvPr>
          <p:cNvSpPr txBox="1"/>
          <p:nvPr/>
        </p:nvSpPr>
        <p:spPr>
          <a:xfrm>
            <a:off x="794724" y="5608889"/>
            <a:ext cx="14202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177B0C44-2674-9146-A69C-9798B9568E70}"/>
              </a:ext>
            </a:extLst>
          </p:cNvPr>
          <p:cNvSpPr txBox="1"/>
          <p:nvPr/>
        </p:nvSpPr>
        <p:spPr>
          <a:xfrm>
            <a:off x="2857482" y="5598210"/>
            <a:ext cx="3176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6" i="1" kern="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object 36">
            <a:extLst>
              <a:ext uri="{FF2B5EF4-FFF2-40B4-BE49-F238E27FC236}">
                <a16:creationId xmlns:a16="http://schemas.microsoft.com/office/drawing/2014/main" id="{3CD5AB7E-D8D5-1549-98EE-01E4709BD2F4}"/>
              </a:ext>
            </a:extLst>
          </p:cNvPr>
          <p:cNvSpPr txBox="1"/>
          <p:nvPr/>
        </p:nvSpPr>
        <p:spPr>
          <a:xfrm>
            <a:off x="4259442" y="5550800"/>
            <a:ext cx="3123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baseline="-12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9" spc="-89" baseline="-1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14" spc="11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sz="9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37">
            <a:extLst>
              <a:ext uri="{FF2B5EF4-FFF2-40B4-BE49-F238E27FC236}">
                <a16:creationId xmlns:a16="http://schemas.microsoft.com/office/drawing/2014/main" id="{1A0D5D76-2F48-234E-BE72-3BB0BBFC98B9}"/>
              </a:ext>
            </a:extLst>
          </p:cNvPr>
          <p:cNvSpPr txBox="1"/>
          <p:nvPr/>
        </p:nvSpPr>
        <p:spPr>
          <a:xfrm>
            <a:off x="5920365" y="5599960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F41602B8-BF18-1347-8A18-F68F9625F2B7}"/>
              </a:ext>
            </a:extLst>
          </p:cNvPr>
          <p:cNvSpPr txBox="1"/>
          <p:nvPr/>
        </p:nvSpPr>
        <p:spPr>
          <a:xfrm>
            <a:off x="7670584" y="5599960"/>
            <a:ext cx="12724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9CFBED47-31DB-B74C-AFF9-6A0F59407A93}"/>
              </a:ext>
            </a:extLst>
          </p:cNvPr>
          <p:cNvSpPr txBox="1"/>
          <p:nvPr/>
        </p:nvSpPr>
        <p:spPr>
          <a:xfrm>
            <a:off x="884021" y="6108952"/>
            <a:ext cx="1235869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lists</a:t>
            </a: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DFA3A268-871F-7B47-8106-9D175B3FD229}"/>
              </a:ext>
            </a:extLst>
          </p:cNvPr>
          <p:cNvSpPr txBox="1"/>
          <p:nvPr/>
        </p:nvSpPr>
        <p:spPr>
          <a:xfrm>
            <a:off x="2733749" y="6125292"/>
            <a:ext cx="56257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E + V</a:t>
            </a:r>
          </a:p>
        </p:txBody>
      </p:sp>
      <p:sp>
        <p:nvSpPr>
          <p:cNvPr id="48" name="object 41">
            <a:extLst>
              <a:ext uri="{FF2B5EF4-FFF2-40B4-BE49-F238E27FC236}">
                <a16:creationId xmlns:a16="http://schemas.microsoft.com/office/drawing/2014/main" id="{FFA60274-830B-634C-B47A-E58574AEA003}"/>
              </a:ext>
            </a:extLst>
          </p:cNvPr>
          <p:cNvSpPr txBox="1"/>
          <p:nvPr/>
        </p:nvSpPr>
        <p:spPr>
          <a:xfrm>
            <a:off x="4268373" y="6091093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67A7F783-B6C0-F643-BE20-53239B56CE28}"/>
              </a:ext>
            </a:extLst>
          </p:cNvPr>
          <p:cNvSpPr txBox="1"/>
          <p:nvPr/>
        </p:nvSpPr>
        <p:spPr>
          <a:xfrm>
            <a:off x="5413779" y="6091093"/>
            <a:ext cx="113372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C0A5A832-0F83-DC49-94B5-57CE02A95ACE}"/>
              </a:ext>
            </a:extLst>
          </p:cNvPr>
          <p:cNvSpPr txBox="1"/>
          <p:nvPr/>
        </p:nvSpPr>
        <p:spPr>
          <a:xfrm>
            <a:off x="7191153" y="6119133"/>
            <a:ext cx="108666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BB83BC7F-A6CC-9147-AE39-5E8087DEE8ED}"/>
              </a:ext>
            </a:extLst>
          </p:cNvPr>
          <p:cNvSpPr/>
          <p:nvPr/>
        </p:nvSpPr>
        <p:spPr>
          <a:xfrm>
            <a:off x="242528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1B0C594C-14F5-F946-BC21-A3FA2BE00EE6}"/>
              </a:ext>
            </a:extLst>
          </p:cNvPr>
          <p:cNvSpPr/>
          <p:nvPr/>
        </p:nvSpPr>
        <p:spPr>
          <a:xfrm flipH="1">
            <a:off x="2379566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EE6E487D-0C45-5C4A-A6B2-17D4C84E5C8C}"/>
              </a:ext>
            </a:extLst>
          </p:cNvPr>
          <p:cNvSpPr/>
          <p:nvPr/>
        </p:nvSpPr>
        <p:spPr>
          <a:xfrm>
            <a:off x="349853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E2CDBBE6-08DC-D646-B8B4-1931B50592CE}"/>
              </a:ext>
            </a:extLst>
          </p:cNvPr>
          <p:cNvSpPr/>
          <p:nvPr/>
        </p:nvSpPr>
        <p:spPr>
          <a:xfrm flipH="1">
            <a:off x="3448124" y="5454660"/>
            <a:ext cx="50411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48">
            <a:extLst>
              <a:ext uri="{FF2B5EF4-FFF2-40B4-BE49-F238E27FC236}">
                <a16:creationId xmlns:a16="http://schemas.microsoft.com/office/drawing/2014/main" id="{AB36A686-B142-F047-8E1D-3127B66AF6A8}"/>
              </a:ext>
            </a:extLst>
          </p:cNvPr>
          <p:cNvSpPr/>
          <p:nvPr/>
        </p:nvSpPr>
        <p:spPr>
          <a:xfrm>
            <a:off x="5150527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D35E622-A6E2-7D48-B4A9-44721A790634}"/>
              </a:ext>
            </a:extLst>
          </p:cNvPr>
          <p:cNvSpPr/>
          <p:nvPr/>
        </p:nvSpPr>
        <p:spPr>
          <a:xfrm flipH="1">
            <a:off x="5104808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0">
            <a:extLst>
              <a:ext uri="{FF2B5EF4-FFF2-40B4-BE49-F238E27FC236}">
                <a16:creationId xmlns:a16="http://schemas.microsoft.com/office/drawing/2014/main" id="{57639ACB-1D6F-2241-ACEB-0CC8DF6C933E}"/>
              </a:ext>
            </a:extLst>
          </p:cNvPr>
          <p:cNvSpPr/>
          <p:nvPr/>
        </p:nvSpPr>
        <p:spPr>
          <a:xfrm>
            <a:off x="6802519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1">
            <a:extLst>
              <a:ext uri="{FF2B5EF4-FFF2-40B4-BE49-F238E27FC236}">
                <a16:creationId xmlns:a16="http://schemas.microsoft.com/office/drawing/2014/main" id="{6CFFDDBB-77E7-4D41-9198-8F7AE178095E}"/>
              </a:ext>
            </a:extLst>
          </p:cNvPr>
          <p:cNvSpPr/>
          <p:nvPr/>
        </p:nvSpPr>
        <p:spPr>
          <a:xfrm flipH="1">
            <a:off x="6756684" y="5454660"/>
            <a:ext cx="45835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B44ADC7B-5B29-5745-B110-DDF4F86A5530}"/>
              </a:ext>
            </a:extLst>
          </p:cNvPr>
          <p:cNvSpPr/>
          <p:nvPr/>
        </p:nvSpPr>
        <p:spPr>
          <a:xfrm>
            <a:off x="562553" y="5968997"/>
            <a:ext cx="8110389" cy="0"/>
          </a:xfrm>
          <a:custGeom>
            <a:avLst/>
            <a:gdLst/>
            <a:ahLst/>
            <a:cxnLst/>
            <a:rect l="l" t="t" r="r" b="b"/>
            <a:pathLst>
              <a:path w="11534775">
                <a:moveTo>
                  <a:pt x="0" y="0"/>
                </a:moveTo>
                <a:lnTo>
                  <a:pt x="11534648" y="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E182512B-3918-F948-933E-AEB9FD059280}"/>
              </a:ext>
            </a:extLst>
          </p:cNvPr>
          <p:cNvSpPr txBox="1"/>
          <p:nvPr/>
        </p:nvSpPr>
        <p:spPr>
          <a:xfrm>
            <a:off x="6893719" y="6579935"/>
            <a:ext cx="213011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93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disallows</a:t>
            </a:r>
            <a:r>
              <a:rPr sz="1125" spc="56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edges</a:t>
            </a: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A6776F8D-1250-8743-B728-35933EBE3BFE}"/>
              </a:ext>
            </a:extLst>
          </p:cNvPr>
          <p:cNvSpPr/>
          <p:nvPr/>
        </p:nvSpPr>
        <p:spPr>
          <a:xfrm>
            <a:off x="2598521" y="6073233"/>
            <a:ext cx="714375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83E42A01-4043-9443-916F-74BC98035E2F}"/>
              </a:ext>
            </a:extLst>
          </p:cNvPr>
          <p:cNvSpPr/>
          <p:nvPr/>
        </p:nvSpPr>
        <p:spPr>
          <a:xfrm>
            <a:off x="7125873" y="6073233"/>
            <a:ext cx="1169789" cy="321469"/>
          </a:xfrm>
          <a:custGeom>
            <a:avLst/>
            <a:gdLst/>
            <a:ahLst/>
            <a:cxnLst/>
            <a:rect l="l" t="t" r="r" b="b"/>
            <a:pathLst>
              <a:path w="1663700" h="457200">
                <a:moveTo>
                  <a:pt x="190500" y="0"/>
                </a:moveTo>
                <a:lnTo>
                  <a:pt x="1473200" y="0"/>
                </a:lnTo>
                <a:lnTo>
                  <a:pt x="1516878" y="5031"/>
                </a:lnTo>
                <a:lnTo>
                  <a:pt x="1556975" y="19362"/>
                </a:lnTo>
                <a:lnTo>
                  <a:pt x="1592346" y="41850"/>
                </a:lnTo>
                <a:lnTo>
                  <a:pt x="1621848" y="71351"/>
                </a:lnTo>
                <a:lnTo>
                  <a:pt x="1644336" y="106722"/>
                </a:lnTo>
                <a:lnTo>
                  <a:pt x="1658668" y="146820"/>
                </a:lnTo>
                <a:lnTo>
                  <a:pt x="1663700" y="190500"/>
                </a:lnTo>
                <a:lnTo>
                  <a:pt x="1663700" y="266700"/>
                </a:lnTo>
                <a:lnTo>
                  <a:pt x="1658668" y="310380"/>
                </a:lnTo>
                <a:lnTo>
                  <a:pt x="1644336" y="350477"/>
                </a:lnTo>
                <a:lnTo>
                  <a:pt x="1621848" y="385848"/>
                </a:lnTo>
                <a:lnTo>
                  <a:pt x="1592346" y="415349"/>
                </a:lnTo>
                <a:lnTo>
                  <a:pt x="1556975" y="437837"/>
                </a:lnTo>
                <a:lnTo>
                  <a:pt x="1516878" y="452168"/>
                </a:lnTo>
                <a:lnTo>
                  <a:pt x="14732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56">
            <a:extLst>
              <a:ext uri="{FF2B5EF4-FFF2-40B4-BE49-F238E27FC236}">
                <a16:creationId xmlns:a16="http://schemas.microsoft.com/office/drawing/2014/main" id="{67475DEC-7D5D-604C-B257-FEA201F9E244}"/>
              </a:ext>
            </a:extLst>
          </p:cNvPr>
          <p:cNvSpPr/>
          <p:nvPr/>
        </p:nvSpPr>
        <p:spPr>
          <a:xfrm>
            <a:off x="5326380" y="6068533"/>
            <a:ext cx="1221121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AC290-EF05-FD4D-905D-3C778A810BC1}"/>
              </a:ext>
            </a:extLst>
          </p:cNvPr>
          <p:cNvGrpSpPr/>
          <p:nvPr/>
        </p:nvGrpSpPr>
        <p:grpSpPr>
          <a:xfrm>
            <a:off x="705996" y="2880540"/>
            <a:ext cx="5228988" cy="1702965"/>
            <a:chOff x="6259628" y="1752874"/>
            <a:chExt cx="5228988" cy="1702965"/>
          </a:xfrm>
        </p:grpSpPr>
        <p:sp>
          <p:nvSpPr>
            <p:cNvPr id="71" name="object 2">
              <a:extLst>
                <a:ext uri="{FF2B5EF4-FFF2-40B4-BE49-F238E27FC236}">
                  <a16:creationId xmlns:a16="http://schemas.microsoft.com/office/drawing/2014/main" id="{A6FF5375-B0C1-3346-81E9-F21B350E9ABA}"/>
                </a:ext>
              </a:extLst>
            </p:cNvPr>
            <p:cNvSpPr/>
            <p:nvPr/>
          </p:nvSpPr>
          <p:spPr>
            <a:xfrm>
              <a:off x="6259628" y="1752874"/>
              <a:ext cx="3926026" cy="1702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2AEE98AB-4335-A242-AE0A-728EAB76D8FE}"/>
                </a:ext>
              </a:extLst>
            </p:cNvPr>
            <p:cNvSpPr/>
            <p:nvPr/>
          </p:nvSpPr>
          <p:spPr>
            <a:xfrm>
              <a:off x="6318728" y="1803388"/>
              <a:ext cx="3801384" cy="1606621"/>
            </a:xfrm>
            <a:custGeom>
              <a:avLst/>
              <a:gdLst/>
              <a:ahLst/>
              <a:cxnLst/>
              <a:rect l="l" t="t" r="r" b="b"/>
              <a:pathLst>
                <a:path w="6332855" h="3462654">
                  <a:moveTo>
                    <a:pt x="0" y="0"/>
                  </a:moveTo>
                  <a:lnTo>
                    <a:pt x="6332842" y="0"/>
                  </a:lnTo>
                  <a:lnTo>
                    <a:pt x="6332842" y="3462077"/>
                  </a:lnTo>
                  <a:lnTo>
                    <a:pt x="0" y="346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620CD6C8-303D-F843-8AD2-8DC4264AAAD8}"/>
                </a:ext>
              </a:extLst>
            </p:cNvPr>
            <p:cNvSpPr txBox="1"/>
            <p:nvPr/>
          </p:nvSpPr>
          <p:spPr>
            <a:xfrm>
              <a:off x="6900410" y="1884790"/>
              <a:ext cx="860826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sz="800" b="1" spc="-40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 = 200)</a:t>
              </a: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1520EA77-E130-2D49-AD6C-A2B287F56FC4}"/>
                </a:ext>
              </a:extLst>
            </p:cNvPr>
            <p:cNvSpPr txBox="1"/>
            <p:nvPr/>
          </p:nvSpPr>
          <p:spPr>
            <a:xfrm>
              <a:off x="8763164" y="1883764"/>
              <a:ext cx="1028207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(E = </a:t>
              </a:r>
              <a:r>
                <a:rPr lang="en-US"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000)</a:t>
              </a:r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FBA7FDAD-D9AA-1544-822E-9BC082BEA904}"/>
                </a:ext>
              </a:extLst>
            </p:cNvPr>
            <p:cNvSpPr/>
            <p:nvPr/>
          </p:nvSpPr>
          <p:spPr>
            <a:xfrm>
              <a:off x="8463224" y="2229964"/>
              <a:ext cx="1409394" cy="106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9FB64878-A39C-964F-B300-D89FCCCCF19D}"/>
                </a:ext>
              </a:extLst>
            </p:cNvPr>
            <p:cNvSpPr/>
            <p:nvPr/>
          </p:nvSpPr>
          <p:spPr>
            <a:xfrm>
              <a:off x="6619641" y="2229964"/>
              <a:ext cx="1321635" cy="1089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396E7F28-FE72-C144-BEBD-7426C4A4E9C1}"/>
                </a:ext>
              </a:extLst>
            </p:cNvPr>
            <p:cNvSpPr txBox="1"/>
            <p:nvPr/>
          </p:nvSpPr>
          <p:spPr>
            <a:xfrm>
              <a:off x="10427776" y="2645950"/>
              <a:ext cx="1060840" cy="153775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>
                <a:spcBef>
                  <a:spcPts val="119"/>
                </a:spcBef>
              </a:pPr>
              <a:r>
                <a:rPr sz="900" b="1" spc="-6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kern="0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graphs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18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31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sz="900" b="1" spc="-13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5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50)</a:t>
              </a:r>
              <a:endParaRPr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2" grpId="0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Compare the Graph ADT with other ADTs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Define basic notions associated with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Write classes in Java to implement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graphs in Java using an adjacency matrix representation and an adjacency list representation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a method to find the neighbors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24978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CE2-6F88-5544-AA38-D92DDA05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Represent Problems as Graphs: Maze Exploration</a:t>
            </a:r>
          </a:p>
        </p:txBody>
      </p:sp>
      <p:sp>
        <p:nvSpPr>
          <p:cNvPr id="274" name="object 6">
            <a:extLst>
              <a:ext uri="{FF2B5EF4-FFF2-40B4-BE49-F238E27FC236}">
                <a16:creationId xmlns:a16="http://schemas.microsoft.com/office/drawing/2014/main" id="{61317BB1-945C-104A-AE4E-4C0F9CBBBBDA}"/>
              </a:ext>
            </a:extLst>
          </p:cNvPr>
          <p:cNvSpPr/>
          <p:nvPr/>
        </p:nvSpPr>
        <p:spPr>
          <a:xfrm>
            <a:off x="1691234" y="2832040"/>
            <a:ext cx="5447109" cy="242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275" name="object 7">
            <a:extLst>
              <a:ext uri="{FF2B5EF4-FFF2-40B4-BE49-F238E27FC236}">
                <a16:creationId xmlns:a16="http://schemas.microsoft.com/office/drawing/2014/main" id="{3F515A8F-17CE-B544-B571-A29D92E61898}"/>
              </a:ext>
            </a:extLst>
          </p:cNvPr>
          <p:cNvSpPr txBox="1"/>
          <p:nvPr/>
        </p:nvSpPr>
        <p:spPr>
          <a:xfrm>
            <a:off x="1974821" y="5644457"/>
            <a:ext cx="83671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  <a:cs typeface="Trebuchet MS"/>
              </a:rPr>
              <a:t>intersection</a:t>
            </a:r>
          </a:p>
        </p:txBody>
      </p:sp>
      <p:sp>
        <p:nvSpPr>
          <p:cNvPr id="276" name="object 8">
            <a:extLst>
              <a:ext uri="{FF2B5EF4-FFF2-40B4-BE49-F238E27FC236}">
                <a16:creationId xmlns:a16="http://schemas.microsoft.com/office/drawing/2014/main" id="{19BB9AE8-5F22-7341-9363-C9E4F269A152}"/>
              </a:ext>
            </a:extLst>
          </p:cNvPr>
          <p:cNvSpPr/>
          <p:nvPr/>
        </p:nvSpPr>
        <p:spPr>
          <a:xfrm>
            <a:off x="2501234" y="5107611"/>
            <a:ext cx="320576" cy="540693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8" name="object 10">
            <a:extLst>
              <a:ext uri="{FF2B5EF4-FFF2-40B4-BE49-F238E27FC236}">
                <a16:creationId xmlns:a16="http://schemas.microsoft.com/office/drawing/2014/main" id="{E5305613-EFFE-3C4D-A037-01C2C071452C}"/>
              </a:ext>
            </a:extLst>
          </p:cNvPr>
          <p:cNvSpPr txBox="1"/>
          <p:nvPr/>
        </p:nvSpPr>
        <p:spPr>
          <a:xfrm>
            <a:off x="3231889" y="5644457"/>
            <a:ext cx="57998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</a:rPr>
              <a:t>passage</a:t>
            </a:r>
          </a:p>
        </p:txBody>
      </p:sp>
      <p:sp>
        <p:nvSpPr>
          <p:cNvPr id="279" name="object 11">
            <a:extLst>
              <a:ext uri="{FF2B5EF4-FFF2-40B4-BE49-F238E27FC236}">
                <a16:creationId xmlns:a16="http://schemas.microsoft.com/office/drawing/2014/main" id="{2C625F61-65D8-C248-B9A8-2E31E00ECB17}"/>
              </a:ext>
            </a:extLst>
          </p:cNvPr>
          <p:cNvSpPr/>
          <p:nvPr/>
        </p:nvSpPr>
        <p:spPr>
          <a:xfrm>
            <a:off x="3564743" y="5119392"/>
            <a:ext cx="0" cy="534442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0"/>
                </a:moveTo>
                <a:lnTo>
                  <a:pt x="0" y="759489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1E358F1-0322-844D-B95B-B4CDD4B7CD53}"/>
              </a:ext>
            </a:extLst>
          </p:cNvPr>
          <p:cNvSpPr/>
          <p:nvPr/>
        </p:nvSpPr>
        <p:spPr>
          <a:xfrm>
            <a:off x="892969" y="1417638"/>
            <a:ext cx="4903824" cy="81099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Explore every intersection in the maze.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 graph.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intersection. Edge = passage.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72B59-D2E8-FA8C-E15B-5BA81215D97A}"/>
              </a:ext>
            </a:extLst>
          </p:cNvPr>
          <p:cNvSpPr txBox="1"/>
          <p:nvPr/>
        </p:nvSpPr>
        <p:spPr>
          <a:xfrm>
            <a:off x="2711602" y="6183940"/>
            <a:ext cx="456807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 Graph Traversals - Breadth First and Depth First</a:t>
            </a:r>
          </a:p>
          <a:p>
            <a:r>
              <a:rPr lang="en-GB" sz="1600" dirty="0">
                <a:latin typeface="Times New Roman"/>
                <a:cs typeface="Times New Roman"/>
                <a:hlinkClick r:id="rId3"/>
              </a:rPr>
              <a:t>https://www.youtube.com/watch?v=bIA8HEEUxZI</a:t>
            </a:r>
            <a:r>
              <a:rPr lang="en-GB" sz="1600" dirty="0">
                <a:latin typeface="Times New Roman"/>
                <a:cs typeface="Times New Roman"/>
              </a:rPr>
              <a:t> </a:t>
            </a:r>
            <a:endParaRPr lang="en-SE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13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6" grpId="0" animBg="1"/>
      <p:bldP spid="278" grpId="0"/>
      <p:bldP spid="279" grpId="0" animBg="1"/>
      <p:bldP spid="2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F7D4-DDD6-A84C-8A9E-CA771E7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spc="-11" dirty="0">
                <a:latin typeface="Arial"/>
                <a:cs typeface="Arial"/>
              </a:rPr>
              <a:t>Search (DFS)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DA903-1D4B-344B-BEA4-D49B72CA3598}"/>
              </a:ext>
            </a:extLst>
          </p:cNvPr>
          <p:cNvSpPr/>
          <p:nvPr/>
        </p:nvSpPr>
        <p:spPr>
          <a:xfrm>
            <a:off x="4923126" y="1280113"/>
            <a:ext cx="3857625" cy="1848445"/>
          </a:xfrm>
          <a:custGeom>
            <a:avLst/>
            <a:gdLst/>
            <a:ahLst/>
            <a:cxnLst/>
            <a:rect l="l" t="t" r="r" b="b"/>
            <a:pathLst>
              <a:path w="5486400" h="2628900">
                <a:moveTo>
                  <a:pt x="0" y="0"/>
                </a:moveTo>
                <a:lnTo>
                  <a:pt x="5486400" y="0"/>
                </a:lnTo>
                <a:lnTo>
                  <a:pt x="54864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A64D200-FD26-B141-A697-CB41942CAC10}"/>
              </a:ext>
            </a:extLst>
          </p:cNvPr>
          <p:cNvSpPr txBox="1"/>
          <p:nvPr/>
        </p:nvSpPr>
        <p:spPr>
          <a:xfrm>
            <a:off x="4923126" y="1288029"/>
            <a:ext cx="3857625" cy="13696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8610">
              <a:spcBef>
                <a:spcPts val="70"/>
              </a:spcBef>
            </a:pPr>
            <a:r>
              <a:rPr sz="16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sz="1600" b="1" spc="-14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visit a vertex v)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822"/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1600" b="1" spc="-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v.</a:t>
            </a:r>
          </a:p>
          <a:p>
            <a:pPr marL="990267" marR="635325" indent="-588892">
              <a:lnSpc>
                <a:spcPts val="2461"/>
              </a:lnSpc>
              <a:spcBef>
                <a:spcPts val="141"/>
              </a:spcBef>
            </a:pP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visit all unmarked  vertices w adjacent to v.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3EB0609-3FBA-7C46-921F-31CB7EF2B9E7}"/>
              </a:ext>
            </a:extLst>
          </p:cNvPr>
          <p:cNvSpPr/>
          <p:nvPr/>
        </p:nvSpPr>
        <p:spPr>
          <a:xfrm flipV="1">
            <a:off x="5333892" y="2702003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0720CF7-9260-D34F-B992-9F846D3DD496}"/>
              </a:ext>
            </a:extLst>
          </p:cNvPr>
          <p:cNvSpPr txBox="1"/>
          <p:nvPr/>
        </p:nvSpPr>
        <p:spPr>
          <a:xfrm>
            <a:off x="269121" y="1361976"/>
            <a:ext cx="3822758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Goal.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Systematically traverse a graph.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051DB7-34A2-D44D-AE42-DFA56E57D30A}"/>
              </a:ext>
            </a:extLst>
          </p:cNvPr>
          <p:cNvSpPr txBox="1"/>
          <p:nvPr/>
        </p:nvSpPr>
        <p:spPr>
          <a:xfrm>
            <a:off x="258506" y="1857675"/>
            <a:ext cx="4768913" cy="82073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400" dirty="0">
                <a:solidFill>
                  <a:srgbClr val="FFFF00"/>
                </a:solidFill>
              </a:rPr>
              <a:t>Typical applications.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all vertices connected to a given source vertex.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 path between two vertices.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BD256BC-D3AC-D84B-9ADB-2BE9B6900AF0}"/>
              </a:ext>
            </a:extLst>
          </p:cNvPr>
          <p:cNvSpPr/>
          <p:nvPr/>
        </p:nvSpPr>
        <p:spPr>
          <a:xfrm>
            <a:off x="4084143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10B0B07-F3B2-3045-8763-E62BC9A6F94C}"/>
              </a:ext>
            </a:extLst>
          </p:cNvPr>
          <p:cNvSpPr/>
          <p:nvPr/>
        </p:nvSpPr>
        <p:spPr>
          <a:xfrm>
            <a:off x="4084139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D8E19E9-3D43-EF46-864F-FAA0F177E402}"/>
              </a:ext>
            </a:extLst>
          </p:cNvPr>
          <p:cNvSpPr/>
          <p:nvPr/>
        </p:nvSpPr>
        <p:spPr>
          <a:xfrm>
            <a:off x="3018135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84DB21-D8E6-B049-B2FE-53C82BF1645C}"/>
              </a:ext>
            </a:extLst>
          </p:cNvPr>
          <p:cNvSpPr/>
          <p:nvPr/>
        </p:nvSpPr>
        <p:spPr>
          <a:xfrm>
            <a:off x="3018131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3A4E2A5-68B6-EF4A-9A41-1713094D9C87}"/>
              </a:ext>
            </a:extLst>
          </p:cNvPr>
          <p:cNvSpPr/>
          <p:nvPr/>
        </p:nvSpPr>
        <p:spPr>
          <a:xfrm>
            <a:off x="4209883" y="41000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3A82711-D2E6-5D40-89A6-C30F6FDAB290}"/>
              </a:ext>
            </a:extLst>
          </p:cNvPr>
          <p:cNvSpPr/>
          <p:nvPr/>
        </p:nvSpPr>
        <p:spPr>
          <a:xfrm>
            <a:off x="4209878" y="4100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59E0C1F-5034-2944-ABF6-2B165A49F611}"/>
              </a:ext>
            </a:extLst>
          </p:cNvPr>
          <p:cNvSpPr/>
          <p:nvPr/>
        </p:nvSpPr>
        <p:spPr>
          <a:xfrm>
            <a:off x="3149824" y="50434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1D0ED97-D652-1E4A-890D-A22870CAFB3E}"/>
              </a:ext>
            </a:extLst>
          </p:cNvPr>
          <p:cNvSpPr/>
          <p:nvPr/>
        </p:nvSpPr>
        <p:spPr>
          <a:xfrm>
            <a:off x="3149826" y="50434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B1ECF6A-E9A2-DD4E-B329-BA78FE6479E3}"/>
              </a:ext>
            </a:extLst>
          </p:cNvPr>
          <p:cNvSpPr/>
          <p:nvPr/>
        </p:nvSpPr>
        <p:spPr>
          <a:xfrm>
            <a:off x="4209883" y="504563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78B54FA-2800-E349-9269-34D9E0B923DF}"/>
              </a:ext>
            </a:extLst>
          </p:cNvPr>
          <p:cNvSpPr/>
          <p:nvPr/>
        </p:nvSpPr>
        <p:spPr>
          <a:xfrm>
            <a:off x="4209878" y="504564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1CA88DC2-7982-AA40-A02E-AEFCFD320876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F4862C39-D712-1C49-840B-60D8D7E272B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20D8445-644A-BB40-9A3B-6BA51291D550}"/>
              </a:ext>
            </a:extLst>
          </p:cNvPr>
          <p:cNvSpPr/>
          <p:nvPr/>
        </p:nvSpPr>
        <p:spPr>
          <a:xfrm>
            <a:off x="301965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48E25EF-DD03-FD43-8C60-CB68953D500D}"/>
              </a:ext>
            </a:extLst>
          </p:cNvPr>
          <p:cNvSpPr/>
          <p:nvPr/>
        </p:nvSpPr>
        <p:spPr>
          <a:xfrm>
            <a:off x="301965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D7A9837-B76C-C44E-BF52-76C83F16AFA2}"/>
              </a:ext>
            </a:extLst>
          </p:cNvPr>
          <p:cNvSpPr/>
          <p:nvPr/>
        </p:nvSpPr>
        <p:spPr>
          <a:xfrm>
            <a:off x="2661566" y="444768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9AA02D4-B651-C146-89D1-8F8832384741}"/>
              </a:ext>
            </a:extLst>
          </p:cNvPr>
          <p:cNvSpPr/>
          <p:nvPr/>
        </p:nvSpPr>
        <p:spPr>
          <a:xfrm>
            <a:off x="2661568" y="444768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C5BA3F78-8354-424A-8C91-9BAB8158541E}"/>
              </a:ext>
            </a:extLst>
          </p:cNvPr>
          <p:cNvSpPr/>
          <p:nvPr/>
        </p:nvSpPr>
        <p:spPr>
          <a:xfrm>
            <a:off x="2040865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64D41774-E9AE-4845-B05B-DFA7E8CB1198}"/>
              </a:ext>
            </a:extLst>
          </p:cNvPr>
          <p:cNvSpPr/>
          <p:nvPr/>
        </p:nvSpPr>
        <p:spPr>
          <a:xfrm>
            <a:off x="2040869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C5D7EF8-235B-BF4A-A1CA-C246D99C393E}"/>
              </a:ext>
            </a:extLst>
          </p:cNvPr>
          <p:cNvSpPr/>
          <p:nvPr/>
        </p:nvSpPr>
        <p:spPr>
          <a:xfrm>
            <a:off x="97243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8E6C752-B948-5743-BDE8-4752DBA2FBC7}"/>
              </a:ext>
            </a:extLst>
          </p:cNvPr>
          <p:cNvSpPr/>
          <p:nvPr/>
        </p:nvSpPr>
        <p:spPr>
          <a:xfrm>
            <a:off x="97243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3647B04-BEE9-3D41-9646-B0056DD3A63E}"/>
              </a:ext>
            </a:extLst>
          </p:cNvPr>
          <p:cNvSpPr/>
          <p:nvPr/>
        </p:nvSpPr>
        <p:spPr>
          <a:xfrm>
            <a:off x="428030" y="50670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C62FBD23-CB9A-E44E-B6F8-171462FFF542}"/>
              </a:ext>
            </a:extLst>
          </p:cNvPr>
          <p:cNvSpPr/>
          <p:nvPr/>
        </p:nvSpPr>
        <p:spPr>
          <a:xfrm>
            <a:off x="4391907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A2DD392-CAB7-0A4A-963B-0B16C574E827}"/>
              </a:ext>
            </a:extLst>
          </p:cNvPr>
          <p:cNvSpPr/>
          <p:nvPr/>
        </p:nvSpPr>
        <p:spPr>
          <a:xfrm>
            <a:off x="3372449" y="317036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E12B9F96-E2B5-AD49-B6E2-FCBF90578758}"/>
              </a:ext>
            </a:extLst>
          </p:cNvPr>
          <p:cNvSpPr/>
          <p:nvPr/>
        </p:nvSpPr>
        <p:spPr>
          <a:xfrm>
            <a:off x="795711" y="310300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BA7A17B-B003-2E47-8BC1-F76791B3623E}"/>
              </a:ext>
            </a:extLst>
          </p:cNvPr>
          <p:cNvSpPr/>
          <p:nvPr/>
        </p:nvSpPr>
        <p:spPr>
          <a:xfrm>
            <a:off x="729097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F2C788E-F9D0-2041-81D2-28E46DFE5622}"/>
              </a:ext>
            </a:extLst>
          </p:cNvPr>
          <p:cNvSpPr/>
          <p:nvPr/>
        </p:nvSpPr>
        <p:spPr>
          <a:xfrm>
            <a:off x="800534" y="300274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DCDB477-A677-A348-A817-B5F7431553CE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9101F972-AA2A-CE4E-A214-42E7E3242419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604F4415-F5D2-FF4C-BC45-9CF572746D25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AA42F223-7C46-D14D-9647-EBB827E5EF63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3EA597CB-E8B4-E543-AEBE-4857E38523A3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F2AF8AFC-408F-1245-86AE-A82E17C16C70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E6E01401-8A0E-5E43-9DE0-DDE2268AF3A4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A843A0F-02EB-8548-B5C1-D152BAA24C3E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094C35A4-580F-814F-9EF4-0570A3D9BE9B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6774E659-5F63-254D-A716-A07D6729D149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16707242-1B16-8743-A806-7421246F7593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A2F37B7-038A-454A-8643-8CD1092BFB1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E7A08BAA-E604-4C44-9734-27FF31C519D5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2F2842C5-2774-E540-9EA2-830EDB6D41DB}"/>
              </a:ext>
            </a:extLst>
          </p:cNvPr>
          <p:cNvSpPr/>
          <p:nvPr/>
        </p:nvSpPr>
        <p:spPr>
          <a:xfrm>
            <a:off x="3017081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A3A66D3B-026C-5749-934E-7BD06C8F755A}"/>
              </a:ext>
            </a:extLst>
          </p:cNvPr>
          <p:cNvSpPr/>
          <p:nvPr/>
        </p:nvSpPr>
        <p:spPr>
          <a:xfrm>
            <a:off x="2663138" y="444885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D04B7BAD-1E70-E14B-BA3A-F8929D94585E}"/>
              </a:ext>
            </a:extLst>
          </p:cNvPr>
          <p:cNvSpPr/>
          <p:nvPr/>
        </p:nvSpPr>
        <p:spPr>
          <a:xfrm>
            <a:off x="2663140" y="44488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AEA860F-1E76-164F-92E0-F26505633177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F5FE1E2-9DEB-0341-8427-B633834AF2F8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671CDD41-6CCA-AA49-A5D0-4D1BA4CF880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0FA56BD0-A208-204F-927B-E7128860AD51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98BC142-694E-2B4E-A1B4-1C1BCAAC2693}"/>
              </a:ext>
            </a:extLst>
          </p:cNvPr>
          <p:cNvSpPr/>
          <p:nvPr/>
        </p:nvSpPr>
        <p:spPr>
          <a:xfrm>
            <a:off x="427422" y="50659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9B6CFE2-6499-EC42-8DCD-802554C0864A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95EFDB1-6F07-D94A-8E8E-AA7B56341471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885CF08F-2685-A448-8DCE-C921091DBD07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67BA03F-702E-DB4D-91F2-9B17579E66AE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DB4F2DE-4E86-014F-BE36-90D3A122F882}"/>
              </a:ext>
            </a:extLst>
          </p:cNvPr>
          <p:cNvSpPr/>
          <p:nvPr/>
        </p:nvSpPr>
        <p:spPr>
          <a:xfrm>
            <a:off x="1959767" y="461277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3A10236-F3DD-594F-A72F-A7B45DD93A71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26CDF22F-353A-7A4B-9D77-12948CB796A5}"/>
              </a:ext>
            </a:extLst>
          </p:cNvPr>
          <p:cNvSpPr/>
          <p:nvPr/>
        </p:nvSpPr>
        <p:spPr>
          <a:xfrm>
            <a:off x="729097" y="476967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4EBB0D51-441C-6844-8F87-66234F316366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1A4DDC7B-477B-FE41-8A02-2B4918A0661A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0A9D568-3391-5E46-BD10-3CF3D327A969}"/>
              </a:ext>
            </a:extLst>
          </p:cNvPr>
          <p:cNvSpPr txBox="1"/>
          <p:nvPr/>
        </p:nvSpPr>
        <p:spPr>
          <a:xfrm>
            <a:off x="4225095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545396C-4E12-E547-A96E-26B6D9543F94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053E9C20-D183-584A-BC6A-0EC490E1429E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891F9BA8-585C-B14C-8D0D-347164B9B022}"/>
              </a:ext>
            </a:extLst>
          </p:cNvPr>
          <p:cNvSpPr txBox="1"/>
          <p:nvPr/>
        </p:nvSpPr>
        <p:spPr>
          <a:xfrm>
            <a:off x="3162462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13D37D88-1348-9642-8EE4-1F28204186F1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3C6677CE-37D7-5849-9466-45B76C76A651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A6A2CF7E-3253-E740-883A-D4F14CDB15F9}"/>
              </a:ext>
            </a:extLst>
          </p:cNvPr>
          <p:cNvSpPr txBox="1"/>
          <p:nvPr/>
        </p:nvSpPr>
        <p:spPr>
          <a:xfrm>
            <a:off x="4353781" y="415956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0E1D647F-B474-AA43-ACAC-971CD3217D41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621F3966-77B0-584D-B7F5-C9E722B12158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74805F4-9834-9D46-A0F5-B30C3DB0AE6E}"/>
              </a:ext>
            </a:extLst>
          </p:cNvPr>
          <p:cNvSpPr txBox="1"/>
          <p:nvPr/>
        </p:nvSpPr>
        <p:spPr>
          <a:xfrm>
            <a:off x="3228918" y="511230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2E8C60E0-4AD6-B64F-8C3E-5AC9F6A67251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91F7DE20-358C-C347-9F55-3AF72AE4C4A6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7585FF3F-FFB3-ED49-819F-B9A2766D8FFC}"/>
              </a:ext>
            </a:extLst>
          </p:cNvPr>
          <p:cNvSpPr txBox="1"/>
          <p:nvPr/>
        </p:nvSpPr>
        <p:spPr>
          <a:xfrm>
            <a:off x="4309133" y="510610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1C39DEB2-70CA-0C40-825D-E76C6109B5AB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AC468F69-B28F-1F43-8839-002F0105F184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A4413463-2142-B446-BDEA-2E6517E585E1}"/>
              </a:ext>
            </a:extLst>
          </p:cNvPr>
          <p:cNvSpPr txBox="1"/>
          <p:nvPr/>
        </p:nvSpPr>
        <p:spPr>
          <a:xfrm>
            <a:off x="577009" y="292805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C8AA3A09-556E-E144-85B9-0477AC041897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7D8224B1-29A9-E249-A31E-99847C69EFFC}"/>
              </a:ext>
            </a:extLst>
          </p:cNvPr>
          <p:cNvSpPr/>
          <p:nvPr/>
        </p:nvSpPr>
        <p:spPr>
          <a:xfrm>
            <a:off x="3016154" y="39356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32334A5A-AE9A-594C-9356-04EDDE42567D}"/>
              </a:ext>
            </a:extLst>
          </p:cNvPr>
          <p:cNvSpPr txBox="1"/>
          <p:nvPr/>
        </p:nvSpPr>
        <p:spPr>
          <a:xfrm>
            <a:off x="3157689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80E59AA9-C627-5E48-9C19-42C803792BE8}"/>
              </a:ext>
            </a:extLst>
          </p:cNvPr>
          <p:cNvSpPr/>
          <p:nvPr/>
        </p:nvSpPr>
        <p:spPr>
          <a:xfrm>
            <a:off x="2663624" y="444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0D861BD-C233-1441-BEAC-C4AD637E45D5}"/>
              </a:ext>
            </a:extLst>
          </p:cNvPr>
          <p:cNvSpPr txBox="1"/>
          <p:nvPr/>
        </p:nvSpPr>
        <p:spPr>
          <a:xfrm>
            <a:off x="2803747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ADFA77A2-FE19-CA48-910B-B2DECA1A004C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47CE6B22-CB46-204D-858B-6E936737EA33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72CE511-BB31-F74C-9792-F01BC2F0EE5C}"/>
              </a:ext>
            </a:extLst>
          </p:cNvPr>
          <p:cNvSpPr txBox="1"/>
          <p:nvPr/>
        </p:nvSpPr>
        <p:spPr>
          <a:xfrm>
            <a:off x="2184353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BBF6931-72C3-2243-B18B-E1FEFC01FBF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1ED888BA-822B-054D-A8F1-727CF9118A82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7F06C9C-A597-1147-9189-EB5D68C5F630}"/>
              </a:ext>
            </a:extLst>
          </p:cNvPr>
          <p:cNvSpPr txBox="1"/>
          <p:nvPr/>
        </p:nvSpPr>
        <p:spPr>
          <a:xfrm>
            <a:off x="1112790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6CA16538-6F71-6C42-B008-C7FB6F325DC9}"/>
              </a:ext>
            </a:extLst>
          </p:cNvPr>
          <p:cNvSpPr/>
          <p:nvPr/>
        </p:nvSpPr>
        <p:spPr>
          <a:xfrm>
            <a:off x="427698" y="50622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29573C8-8046-D044-BB27-0537BB37B678}"/>
              </a:ext>
            </a:extLst>
          </p:cNvPr>
          <p:cNvSpPr txBox="1"/>
          <p:nvPr/>
        </p:nvSpPr>
        <p:spPr>
          <a:xfrm>
            <a:off x="568030" y="51266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C05F9868-24C6-A947-84E9-5D994191C1CE}"/>
              </a:ext>
            </a:extLst>
          </p:cNvPr>
          <p:cNvSpPr/>
          <p:nvPr/>
        </p:nvSpPr>
        <p:spPr>
          <a:xfrm>
            <a:off x="1600189" y="44450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31BE0B2-7B28-D340-8850-E0E1D414C099}"/>
              </a:ext>
            </a:extLst>
          </p:cNvPr>
          <p:cNvSpPr txBox="1"/>
          <p:nvPr/>
        </p:nvSpPr>
        <p:spPr>
          <a:xfrm>
            <a:off x="1732185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406D5123-FD4D-4544-8659-1902E1D07340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9CEF2B2D-2D84-4444-82E7-84D1BBD043FF}"/>
              </a:ext>
            </a:extLst>
          </p:cNvPr>
          <p:cNvSpPr/>
          <p:nvPr/>
        </p:nvSpPr>
        <p:spPr>
          <a:xfrm flipH="1">
            <a:off x="3385543" y="437724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149DCBD3-A14C-1F4D-9709-4BDD41FD5292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27B731D0-EC42-D74E-B750-7F857FB51039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9B6AFA81-555B-8B4E-9E59-6892FEAFE1AA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07EC1DB-A507-1044-8211-D523BE022DA7}"/>
              </a:ext>
            </a:extLst>
          </p:cNvPr>
          <p:cNvSpPr/>
          <p:nvPr/>
        </p:nvSpPr>
        <p:spPr>
          <a:xfrm>
            <a:off x="2961792" y="427751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38DE83FD-3129-E342-9BFD-19F9A9A7BCB0}"/>
              </a:ext>
            </a:extLst>
          </p:cNvPr>
          <p:cNvSpPr/>
          <p:nvPr/>
        </p:nvSpPr>
        <p:spPr>
          <a:xfrm>
            <a:off x="730436" y="473395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BF24A4E7-7086-634D-9C70-209D25EA5E1E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FB8C5C-7A34-C541-B0CE-C198D00CEA03}"/>
              </a:ext>
            </a:extLst>
          </p:cNvPr>
          <p:cNvSpPr txBox="1"/>
          <p:nvPr/>
        </p:nvSpPr>
        <p:spPr>
          <a:xfrm>
            <a:off x="4684653" y="2867804"/>
            <a:ext cx="4147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 is used to keep track of where to search next</a:t>
            </a:r>
          </a:p>
        </p:txBody>
      </p:sp>
      <p:sp>
        <p:nvSpPr>
          <p:cNvPr id="142" name="object 125">
            <a:extLst>
              <a:ext uri="{FF2B5EF4-FFF2-40B4-BE49-F238E27FC236}">
                <a16:creationId xmlns:a16="http://schemas.microsoft.com/office/drawing/2014/main" id="{A2E98A7F-16B0-6042-8A4B-C42B1EAB5DFD}"/>
              </a:ext>
            </a:extLst>
          </p:cNvPr>
          <p:cNvSpPr/>
          <p:nvPr/>
        </p:nvSpPr>
        <p:spPr>
          <a:xfrm>
            <a:off x="3496982" y="523286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object 80">
            <a:extLst>
              <a:ext uri="{FF2B5EF4-FFF2-40B4-BE49-F238E27FC236}">
                <a16:creationId xmlns:a16="http://schemas.microsoft.com/office/drawing/2014/main" id="{B11EF87E-8105-174B-A63A-0474BB5DF3B7}"/>
              </a:ext>
            </a:extLst>
          </p:cNvPr>
          <p:cNvSpPr txBox="1"/>
          <p:nvPr/>
        </p:nvSpPr>
        <p:spPr>
          <a:xfrm>
            <a:off x="4944982" y="3454674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1A3A3AB1-AAF1-8845-920D-B720F560D356}"/>
              </a:ext>
            </a:extLst>
          </p:cNvPr>
          <p:cNvSpPr txBox="1"/>
          <p:nvPr/>
        </p:nvSpPr>
        <p:spPr>
          <a:xfrm>
            <a:off x="4981842" y="321736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5" name="object 82">
            <a:extLst>
              <a:ext uri="{FF2B5EF4-FFF2-40B4-BE49-F238E27FC236}">
                <a16:creationId xmlns:a16="http://schemas.microsoft.com/office/drawing/2014/main" id="{600B9093-1BDD-7842-88F2-02EC1401CDD6}"/>
              </a:ext>
            </a:extLst>
          </p:cNvPr>
          <p:cNvSpPr/>
          <p:nvPr/>
        </p:nvSpPr>
        <p:spPr>
          <a:xfrm>
            <a:off x="4899278" y="3473539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83">
            <a:extLst>
              <a:ext uri="{FF2B5EF4-FFF2-40B4-BE49-F238E27FC236}">
                <a16:creationId xmlns:a16="http://schemas.microsoft.com/office/drawing/2014/main" id="{20CEEA08-7223-1349-8EE8-145F355AAE85}"/>
              </a:ext>
            </a:extLst>
          </p:cNvPr>
          <p:cNvSpPr txBox="1"/>
          <p:nvPr/>
        </p:nvSpPr>
        <p:spPr>
          <a:xfrm>
            <a:off x="5675079" y="3479478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84">
            <a:extLst>
              <a:ext uri="{FF2B5EF4-FFF2-40B4-BE49-F238E27FC236}">
                <a16:creationId xmlns:a16="http://schemas.microsoft.com/office/drawing/2014/main" id="{C561FB8E-D969-E147-9629-9627632AB846}"/>
              </a:ext>
            </a:extLst>
          </p:cNvPr>
          <p:cNvSpPr txBox="1"/>
          <p:nvPr/>
        </p:nvSpPr>
        <p:spPr>
          <a:xfrm>
            <a:off x="6147054" y="3217367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8" name="object 85">
            <a:extLst>
              <a:ext uri="{FF2B5EF4-FFF2-40B4-BE49-F238E27FC236}">
                <a16:creationId xmlns:a16="http://schemas.microsoft.com/office/drawing/2014/main" id="{4E3B841E-5E5A-0548-9829-4E2438AFB1A9}"/>
              </a:ext>
            </a:extLst>
          </p:cNvPr>
          <p:cNvSpPr txBox="1"/>
          <p:nvPr/>
        </p:nvSpPr>
        <p:spPr>
          <a:xfrm>
            <a:off x="6435184" y="3461037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F491E-2ACB-A148-96CA-EBCD59835A96}"/>
              </a:ext>
            </a:extLst>
          </p:cNvPr>
          <p:cNvSpPr/>
          <p:nvPr/>
        </p:nvSpPr>
        <p:spPr>
          <a:xfrm>
            <a:off x="5590189" y="500306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0BED56-B51B-0047-96CC-9F425BAC9C24}"/>
              </a:ext>
            </a:extLst>
          </p:cNvPr>
          <p:cNvSpPr/>
          <p:nvPr/>
        </p:nvSpPr>
        <p:spPr>
          <a:xfrm>
            <a:off x="6337309" y="4975938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2733F4A-8835-8347-987D-EF669FD8AABF}"/>
              </a:ext>
            </a:extLst>
          </p:cNvPr>
          <p:cNvSpPr/>
          <p:nvPr/>
        </p:nvSpPr>
        <p:spPr>
          <a:xfrm>
            <a:off x="6355634" y="398270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C058C-A8AD-F74F-985F-7CA01309B34F}"/>
              </a:ext>
            </a:extLst>
          </p:cNvPr>
          <p:cNvSpPr/>
          <p:nvPr/>
        </p:nvSpPr>
        <p:spPr>
          <a:xfrm>
            <a:off x="6355634" y="4231015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53199F-3D3D-1049-916D-DF0E01038F12}"/>
              </a:ext>
            </a:extLst>
          </p:cNvPr>
          <p:cNvSpPr/>
          <p:nvPr/>
        </p:nvSpPr>
        <p:spPr>
          <a:xfrm>
            <a:off x="6343720" y="4479323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D3A6D80-B8EC-C24A-8645-D8A46D8246B1}"/>
              </a:ext>
            </a:extLst>
          </p:cNvPr>
          <p:cNvSpPr/>
          <p:nvPr/>
        </p:nvSpPr>
        <p:spPr>
          <a:xfrm>
            <a:off x="6343720" y="47276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B43B63-86FF-5348-BB1B-99CE1CCC4316}"/>
              </a:ext>
            </a:extLst>
          </p:cNvPr>
          <p:cNvSpPr/>
          <p:nvPr/>
        </p:nvSpPr>
        <p:spPr>
          <a:xfrm>
            <a:off x="6362742" y="3734399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E4C1E2-CB43-694D-8EA3-51B654782F30}"/>
              </a:ext>
            </a:extLst>
          </p:cNvPr>
          <p:cNvCxnSpPr>
            <a:cxnSpLocks/>
          </p:cNvCxnSpPr>
          <p:nvPr/>
        </p:nvCxnSpPr>
        <p:spPr>
          <a:xfrm>
            <a:off x="573822" y="322356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77B486-2C53-1A4C-B718-EFC3E5FE683A}"/>
              </a:ext>
            </a:extLst>
          </p:cNvPr>
          <p:cNvSpPr/>
          <p:nvPr/>
        </p:nvSpPr>
        <p:spPr>
          <a:xfrm>
            <a:off x="452694" y="5554967"/>
            <a:ext cx="4077895" cy="118494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array marked[] to mark vertices.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array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to keep track of paths.</a:t>
            </a:r>
          </a:p>
          <a:p>
            <a:pPr marL="742950" lvl="1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[w] == v) means that edge v-w taken to discover vertex w</a:t>
            </a:r>
          </a:p>
        </p:txBody>
      </p:sp>
      <p:sp>
        <p:nvSpPr>
          <p:cNvPr id="161" name="object 10">
            <a:extLst>
              <a:ext uri="{FF2B5EF4-FFF2-40B4-BE49-F238E27FC236}">
                <a16:creationId xmlns:a16="http://schemas.microsoft.com/office/drawing/2014/main" id="{ABFB3447-1155-FD48-A9A5-CC04CD24289B}"/>
              </a:ext>
            </a:extLst>
          </p:cNvPr>
          <p:cNvSpPr/>
          <p:nvPr/>
        </p:nvSpPr>
        <p:spPr>
          <a:xfrm flipV="1">
            <a:off x="5333891" y="1604047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5A19B66-C04A-B645-8B76-8B98D809176C}"/>
              </a:ext>
            </a:extLst>
          </p:cNvPr>
          <p:cNvSpPr/>
          <p:nvPr/>
        </p:nvSpPr>
        <p:spPr>
          <a:xfrm>
            <a:off x="5265892" y="2038526"/>
            <a:ext cx="1092963" cy="33736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bject 14">
            <a:extLst>
              <a:ext uri="{FF2B5EF4-FFF2-40B4-BE49-F238E27FC236}">
                <a16:creationId xmlns:a16="http://schemas.microsoft.com/office/drawing/2014/main" id="{CA169477-EB63-B74A-A6DF-2C3747E56EFB}"/>
              </a:ext>
            </a:extLst>
          </p:cNvPr>
          <p:cNvSpPr txBox="1"/>
          <p:nvPr/>
        </p:nvSpPr>
        <p:spPr>
          <a:xfrm>
            <a:off x="7685395" y="3424243"/>
            <a:ext cx="1206935" cy="328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8929">
              <a:spcBef>
                <a:spcPts val="183"/>
              </a:spcBef>
            </a:pPr>
            <a:r>
              <a:rPr sz="1400" kern="0" spc="-4" dirty="0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8929">
              <a:spcBef>
                <a:spcPts val="183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8">
            <a:extLst>
              <a:ext uri="{FF2B5EF4-FFF2-40B4-BE49-F238E27FC236}">
                <a16:creationId xmlns:a16="http://schemas.microsoft.com/office/drawing/2014/main" id="{E5D82238-29CD-6342-977F-E06753207A67}"/>
              </a:ext>
            </a:extLst>
          </p:cNvPr>
          <p:cNvSpPr/>
          <p:nvPr/>
        </p:nvSpPr>
        <p:spPr>
          <a:xfrm flipV="1">
            <a:off x="7636730" y="3156560"/>
            <a:ext cx="275371" cy="237307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F28C8AF-58AE-9841-A954-501CA00A5E5C}"/>
              </a:ext>
            </a:extLst>
          </p:cNvPr>
          <p:cNvSpPr/>
          <p:nvPr/>
        </p:nvSpPr>
        <p:spPr>
          <a:xfrm>
            <a:off x="5590189" y="348604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720ECC7-B0DE-9648-B216-DC2287BFCA2D}"/>
              </a:ext>
            </a:extLst>
          </p:cNvPr>
          <p:cNvSpPr/>
          <p:nvPr/>
        </p:nvSpPr>
        <p:spPr>
          <a:xfrm>
            <a:off x="5590189" y="449739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1C05464-C0CF-3B4E-8B17-38AEC209C484}"/>
              </a:ext>
            </a:extLst>
          </p:cNvPr>
          <p:cNvSpPr/>
          <p:nvPr/>
        </p:nvSpPr>
        <p:spPr>
          <a:xfrm>
            <a:off x="5589340" y="475022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B98512A-7833-D74F-9D13-B75572F06B06}"/>
              </a:ext>
            </a:extLst>
          </p:cNvPr>
          <p:cNvSpPr/>
          <p:nvPr/>
        </p:nvSpPr>
        <p:spPr>
          <a:xfrm>
            <a:off x="5590189" y="373888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5BBE307-25D9-784E-8184-B8F4B824A04F}"/>
              </a:ext>
            </a:extLst>
          </p:cNvPr>
          <p:cNvSpPr/>
          <p:nvPr/>
        </p:nvSpPr>
        <p:spPr>
          <a:xfrm>
            <a:off x="5590189" y="399171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49353F7-0B5B-0F4F-8D6A-DA4CA0423707}"/>
              </a:ext>
            </a:extLst>
          </p:cNvPr>
          <p:cNvSpPr/>
          <p:nvPr/>
        </p:nvSpPr>
        <p:spPr>
          <a:xfrm>
            <a:off x="5586687" y="424455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E592-B908-7147-BDA4-CED1AB4146C5}"/>
              </a:ext>
            </a:extLst>
          </p:cNvPr>
          <p:cNvCxnSpPr/>
          <p:nvPr/>
        </p:nvCxnSpPr>
        <p:spPr>
          <a:xfrm flipH="1">
            <a:off x="6870144" y="362404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53AB216-2395-AE4F-8B1D-910862A227CE}"/>
              </a:ext>
            </a:extLst>
          </p:cNvPr>
          <p:cNvCxnSpPr/>
          <p:nvPr/>
        </p:nvCxnSpPr>
        <p:spPr>
          <a:xfrm flipH="1">
            <a:off x="6870144" y="388581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A7E1E5-D471-6947-A81D-D1273D0D4961}"/>
              </a:ext>
            </a:extLst>
          </p:cNvPr>
          <p:cNvCxnSpPr/>
          <p:nvPr/>
        </p:nvCxnSpPr>
        <p:spPr>
          <a:xfrm flipH="1">
            <a:off x="6870144" y="414757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5E89853-8A27-ED42-B936-4D454EAEFDA8}"/>
              </a:ext>
            </a:extLst>
          </p:cNvPr>
          <p:cNvCxnSpPr/>
          <p:nvPr/>
        </p:nvCxnSpPr>
        <p:spPr>
          <a:xfrm flipH="1">
            <a:off x="6870144" y="439256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3DE3527-1415-A545-8E8F-9041F7AF7BBE}"/>
              </a:ext>
            </a:extLst>
          </p:cNvPr>
          <p:cNvCxnSpPr/>
          <p:nvPr/>
        </p:nvCxnSpPr>
        <p:spPr>
          <a:xfrm flipH="1">
            <a:off x="6870144" y="464594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BC28917-2E99-B443-BFA3-807A7DFFB2B4}"/>
              </a:ext>
            </a:extLst>
          </p:cNvPr>
          <p:cNvCxnSpPr/>
          <p:nvPr/>
        </p:nvCxnSpPr>
        <p:spPr>
          <a:xfrm flipH="1">
            <a:off x="6870144" y="48993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1BFEE4-59B6-BE49-B002-768C58F4F221}"/>
              </a:ext>
            </a:extLst>
          </p:cNvPr>
          <p:cNvCxnSpPr/>
          <p:nvPr/>
        </p:nvCxnSpPr>
        <p:spPr>
          <a:xfrm flipH="1">
            <a:off x="6870144" y="515269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8" grpId="0" animBg="1"/>
      <p:bldP spid="40" grpId="0" animBg="1"/>
      <p:bldP spid="41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7" grpId="0" animBg="1"/>
      <p:bldP spid="79" grpId="0" animBg="1"/>
      <p:bldP spid="80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3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/>
      <p:bldP spid="122" grpId="0" animBg="1"/>
      <p:bldP spid="123" grpId="0"/>
      <p:bldP spid="125" grpId="0" animBg="1"/>
      <p:bldP spid="126" grpId="0"/>
      <p:bldP spid="127" grpId="0" animBg="1"/>
      <p:bldP spid="128" grpId="0" animBg="1"/>
      <p:bldP spid="129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1" grpId="0"/>
      <p:bldP spid="142" grpId="0" animBg="1"/>
      <p:bldP spid="143" grpId="0"/>
      <p:bldP spid="144" grpId="0"/>
      <p:bldP spid="145" grpId="0" animBg="1"/>
      <p:bldP spid="146" grpId="0"/>
      <p:bldP spid="147" grpId="0"/>
      <p:bldP spid="148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61" grpId="0" animBg="1"/>
      <p:bldP spid="162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98D4-72CE-FD43-B3C2-A26ABF4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381A-B054-3247-A4A8-CDDB7C06AFFF}"/>
              </a:ext>
            </a:extLst>
          </p:cNvPr>
          <p:cNvSpPr/>
          <p:nvPr/>
        </p:nvSpPr>
        <p:spPr>
          <a:xfrm>
            <a:off x="796954" y="1417638"/>
            <a:ext cx="6279160" cy="12772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graph data type from graph processing.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Graph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the Graph to a graph-processing routine.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the graph-processing routine for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FEE3B-42E5-354A-8EA5-FB81F9DCD138}"/>
              </a:ext>
            </a:extLst>
          </p:cNvPr>
          <p:cNvSpPr txBox="1"/>
          <p:nvPr/>
        </p:nvSpPr>
        <p:spPr>
          <a:xfrm>
            <a:off x="364921" y="3093213"/>
            <a:ext cx="841415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Paths(Graph G,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paths in G from source s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Boolean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   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there a path from s to v?</a:t>
            </a:r>
          </a:p>
          <a:p>
            <a:endParaRPr lang="en-US" sz="14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&lt;Integer&gt;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 from s to v; null if no such path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771BD5B-E019-6148-A804-DD255683CC29}"/>
              </a:ext>
            </a:extLst>
          </p:cNvPr>
          <p:cNvSpPr/>
          <p:nvPr/>
        </p:nvSpPr>
        <p:spPr>
          <a:xfrm flipV="1">
            <a:off x="364921" y="3413744"/>
            <a:ext cx="8414158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1764E-DE4A-DC44-BF00-D58D82ADEA7E}"/>
              </a:ext>
            </a:extLst>
          </p:cNvPr>
          <p:cNvSpPr/>
          <p:nvPr/>
        </p:nvSpPr>
        <p:spPr>
          <a:xfrm>
            <a:off x="952151" y="5209453"/>
            <a:ext cx="4072855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 paths = new Paths(G, s);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if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paths.hasPathTo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StdOut.println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5C8AB-02E8-A24C-A638-712C543F6913}"/>
              </a:ext>
            </a:extLst>
          </p:cNvPr>
          <p:cNvSpPr/>
          <p:nvPr/>
        </p:nvSpPr>
        <p:spPr>
          <a:xfrm>
            <a:off x="5545887" y="5602349"/>
            <a:ext cx="3060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all vertices connected to s </a:t>
            </a:r>
            <a:endParaRPr lang="en-US" sz="1600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A9A5B3-720A-FE4C-B8A1-98C183638199}"/>
              </a:ext>
            </a:extLst>
          </p:cNvPr>
          <p:cNvCxnSpPr/>
          <p:nvPr/>
        </p:nvCxnSpPr>
        <p:spPr>
          <a:xfrm flipH="1">
            <a:off x="5150402" y="5771626"/>
            <a:ext cx="30502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5BA7CF-F90C-D940-BB65-5F40E6E9011F}"/>
              </a:ext>
            </a:extLst>
          </p:cNvPr>
          <p:cNvSpPr/>
          <p:nvPr/>
        </p:nvSpPr>
        <p:spPr>
          <a:xfrm>
            <a:off x="690813" y="1400961"/>
            <a:ext cx="5027414" cy="5050172"/>
          </a:xfrm>
          <a:custGeom>
            <a:avLst/>
            <a:gdLst/>
            <a:ahLst/>
            <a:cxnLst/>
            <a:rect l="l" t="t" r="r" b="b"/>
            <a:pathLst>
              <a:path w="7150100" h="8481060">
                <a:moveTo>
                  <a:pt x="0" y="0"/>
                </a:moveTo>
                <a:lnTo>
                  <a:pt x="7150100" y="0"/>
                </a:lnTo>
                <a:lnTo>
                  <a:pt x="7150100" y="8480877"/>
                </a:lnTo>
                <a:lnTo>
                  <a:pt x="0" y="8480877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97B8A96-9567-4145-970C-F851ADBE1324}"/>
              </a:ext>
            </a:extLst>
          </p:cNvPr>
          <p:cNvSpPr txBox="1"/>
          <p:nvPr/>
        </p:nvSpPr>
        <p:spPr>
          <a:xfrm>
            <a:off x="843091" y="1493383"/>
            <a:ext cx="3028504" cy="252409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>
              <a:spcBef>
                <a:spcPts val="281"/>
              </a:spcBef>
              <a:tabLst>
                <a:tab pos="761229" algn="l"/>
                <a:tab pos="1406376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class	</a:t>
            </a:r>
            <a:r>
              <a:rPr sz="1406" spc="-4" dirty="0" err="1">
                <a:latin typeface="DejaVu Sans Mono"/>
                <a:cs typeface="DejaVu Sans Mono"/>
              </a:rPr>
              <a:t>DepthFirstPaths</a:t>
            </a:r>
            <a:r>
              <a:rPr lang="en-US" sz="1406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0EB7CF-4053-1B47-B80A-AC82111AEA47}"/>
              </a:ext>
            </a:extLst>
          </p:cNvPr>
          <p:cNvSpPr txBox="1"/>
          <p:nvPr/>
        </p:nvSpPr>
        <p:spPr>
          <a:xfrm>
            <a:off x="843091" y="6159251"/>
            <a:ext cx="12546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2B4962-3953-C14D-B676-BF7F3A657381}"/>
              </a:ext>
            </a:extLst>
          </p:cNvPr>
          <p:cNvSpPr/>
          <p:nvPr/>
        </p:nvSpPr>
        <p:spPr>
          <a:xfrm>
            <a:off x="843091" y="1903903"/>
            <a:ext cx="4722912" cy="902791"/>
          </a:xfrm>
          <a:custGeom>
            <a:avLst/>
            <a:gdLst/>
            <a:ahLst/>
            <a:cxnLst/>
            <a:rect l="l" t="t" r="r" b="b"/>
            <a:pathLst>
              <a:path w="6717030" h="1283970">
                <a:moveTo>
                  <a:pt x="0" y="0"/>
                </a:moveTo>
                <a:lnTo>
                  <a:pt x="6716953" y="0"/>
                </a:lnTo>
                <a:lnTo>
                  <a:pt x="6716953" y="1283665"/>
                </a:lnTo>
                <a:lnTo>
                  <a:pt x="0" y="1283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4E48FB6-3CBF-4F4D-B016-3A708FEFF6E4}"/>
              </a:ext>
            </a:extLst>
          </p:cNvPr>
          <p:cNvSpPr txBox="1"/>
          <p:nvPr/>
        </p:nvSpPr>
        <p:spPr>
          <a:xfrm>
            <a:off x="985493" y="1998103"/>
            <a:ext cx="2705695" cy="65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4200"/>
              </a:lnSpc>
              <a:tabLst>
                <a:tab pos="868828" algn="l"/>
                <a:tab pos="1298776" algn="l"/>
                <a:tab pos="1513975" algn="l"/>
                <a:tab pos="1943924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boolean[]	marked;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sz="1406" spc="-4" dirty="0">
                <a:latin typeface="DejaVu Sans Mono"/>
                <a:cs typeface="DejaVu Sans Mono"/>
              </a:rPr>
              <a:t>[]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 err="1">
                <a:latin typeface="DejaVu Sans Mono"/>
                <a:cs typeface="DejaVu Sans Mono"/>
              </a:rPr>
              <a:t>edgeTo</a:t>
            </a:r>
            <a:r>
              <a:rPr sz="1406" spc="-4" dirty="0">
                <a:latin typeface="DejaVu Sans Mono"/>
                <a:cs typeface="DejaVu Sans Mono"/>
              </a:rPr>
              <a:t>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s;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D586672-4670-8B46-A5B9-18FC53D103A9}"/>
              </a:ext>
            </a:extLst>
          </p:cNvPr>
          <p:cNvSpPr/>
          <p:nvPr/>
        </p:nvSpPr>
        <p:spPr>
          <a:xfrm>
            <a:off x="843091" y="2867676"/>
            <a:ext cx="4722912" cy="1085795"/>
          </a:xfrm>
          <a:custGeom>
            <a:avLst/>
            <a:gdLst/>
            <a:ahLst/>
            <a:cxnLst/>
            <a:rect l="l" t="t" r="r" b="b"/>
            <a:pathLst>
              <a:path w="6717030" h="1915795">
                <a:moveTo>
                  <a:pt x="0" y="0"/>
                </a:moveTo>
                <a:lnTo>
                  <a:pt x="6716953" y="0"/>
                </a:lnTo>
                <a:lnTo>
                  <a:pt x="6716953" y="1915312"/>
                </a:lnTo>
                <a:lnTo>
                  <a:pt x="0" y="1915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63C4D3-B6CC-ED46-972F-8530EC26DD15}"/>
              </a:ext>
            </a:extLst>
          </p:cNvPr>
          <p:cNvSpPr/>
          <p:nvPr/>
        </p:nvSpPr>
        <p:spPr>
          <a:xfrm>
            <a:off x="985966" y="3010552"/>
            <a:ext cx="4437162" cy="912970"/>
          </a:xfrm>
          <a:custGeom>
            <a:avLst/>
            <a:gdLst/>
            <a:ahLst/>
            <a:cxnLst/>
            <a:rect l="l" t="t" r="r" b="b"/>
            <a:pathLst>
              <a:path w="6310630" h="1509395">
                <a:moveTo>
                  <a:pt x="0" y="0"/>
                </a:moveTo>
                <a:lnTo>
                  <a:pt x="6310553" y="0"/>
                </a:lnTo>
                <a:lnTo>
                  <a:pt x="6310553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CB7333-4472-874F-BC9E-F7E1199C8866}"/>
              </a:ext>
            </a:extLst>
          </p:cNvPr>
          <p:cNvSpPr txBox="1"/>
          <p:nvPr/>
        </p:nvSpPr>
        <p:spPr>
          <a:xfrm>
            <a:off x="985492" y="2962509"/>
            <a:ext cx="4238941" cy="900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761229" algn="l"/>
                <a:tab pos="3126619" algn="l"/>
                <a:tab pos="3448969" algn="l"/>
                <a:tab pos="3878918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DepthFirstPaths(Graph	G,	int	s)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...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tabLst>
                <a:tab pos="9764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dfs(G,	s);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05DFE5-FAC2-DB46-AA05-5C8EBD4A3BA5}"/>
              </a:ext>
            </a:extLst>
          </p:cNvPr>
          <p:cNvSpPr/>
          <p:nvPr/>
        </p:nvSpPr>
        <p:spPr>
          <a:xfrm>
            <a:off x="843091" y="4023896"/>
            <a:ext cx="4722912" cy="2135355"/>
          </a:xfrm>
          <a:custGeom>
            <a:avLst/>
            <a:gdLst/>
            <a:ahLst/>
            <a:cxnLst/>
            <a:rect l="l" t="t" r="r" b="b"/>
            <a:pathLst>
              <a:path w="6717030" h="3495040">
                <a:moveTo>
                  <a:pt x="0" y="0"/>
                </a:moveTo>
                <a:lnTo>
                  <a:pt x="6716953" y="0"/>
                </a:lnTo>
                <a:lnTo>
                  <a:pt x="6716953" y="3494435"/>
                </a:lnTo>
                <a:lnTo>
                  <a:pt x="0" y="3494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C1F1E5-EAD7-A246-95AA-EE9CB9921C21}"/>
              </a:ext>
            </a:extLst>
          </p:cNvPr>
          <p:cNvSpPr/>
          <p:nvPr/>
        </p:nvSpPr>
        <p:spPr>
          <a:xfrm>
            <a:off x="985966" y="4166774"/>
            <a:ext cx="4437162" cy="1992477"/>
          </a:xfrm>
          <a:custGeom>
            <a:avLst/>
            <a:gdLst/>
            <a:ahLst/>
            <a:cxnLst/>
            <a:rect l="l" t="t" r="r" b="b"/>
            <a:pathLst>
              <a:path w="6310630" h="3088640">
                <a:moveTo>
                  <a:pt x="0" y="3088030"/>
                </a:moveTo>
                <a:lnTo>
                  <a:pt x="6310553" y="3088030"/>
                </a:lnTo>
                <a:lnTo>
                  <a:pt x="6310553" y="0"/>
                </a:lnTo>
                <a:lnTo>
                  <a:pt x="0" y="0"/>
                </a:lnTo>
                <a:lnTo>
                  <a:pt x="0" y="308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224E896-FDE2-3B4F-BDEC-5AFCB8FBF364}"/>
              </a:ext>
            </a:extLst>
          </p:cNvPr>
          <p:cNvSpPr txBox="1"/>
          <p:nvPr/>
        </p:nvSpPr>
        <p:spPr>
          <a:xfrm>
            <a:off x="985493" y="4121730"/>
            <a:ext cx="3696014" cy="203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68828" algn="l"/>
                <a:tab pos="1406376" algn="l"/>
                <a:tab pos="2481471" algn="l"/>
                <a:tab pos="2803822" algn="l"/>
                <a:tab pos="3233771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void	dfs(Graph	G,	int	v)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1298776" algn="l"/>
                <a:tab pos="15139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marked[v]	=	true;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653630" algn="l"/>
                <a:tab pos="1191178" algn="l"/>
                <a:tab pos="1406376" algn="l"/>
                <a:tab pos="16211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for	(int	w	:	G.adj(v))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  <a:tabLst>
                <a:tab pos="868828" algn="l"/>
              </a:tabLst>
            </a:pPr>
            <a:r>
              <a:rPr sz="1406" spc="-4" dirty="0">
                <a:latin typeface="DejaVu Sans Mono"/>
                <a:cs typeface="DejaVu Sans Mono"/>
              </a:rPr>
              <a:t>if	(!marked[w])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868828" marR="1078668">
              <a:lnSpc>
                <a:spcPct val="104200"/>
              </a:lnSpc>
              <a:tabLst>
                <a:tab pos="1621127" algn="l"/>
                <a:tab pos="1943924" algn="l"/>
                <a:tab pos="21586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edgeTo[w]	=	v;  dfs(G,	w);</a:t>
            </a:r>
            <a:endParaRPr sz="1406" dirty="0">
              <a:latin typeface="DejaVu Sans Mono"/>
              <a:cs typeface="DejaVu Sans Mono"/>
            </a:endParaRPr>
          </a:p>
          <a:p>
            <a:pPr marL="546477"/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49B26C-BBAE-5546-ADF2-DB6AC7A44E07}"/>
              </a:ext>
            </a:extLst>
          </p:cNvPr>
          <p:cNvSpPr/>
          <p:nvPr/>
        </p:nvSpPr>
        <p:spPr>
          <a:xfrm>
            <a:off x="5288262" y="4263074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2AE3C3-1F4E-804C-8751-308C39B9C4F8}"/>
              </a:ext>
            </a:extLst>
          </p:cNvPr>
          <p:cNvSpPr txBox="1"/>
          <p:nvPr/>
        </p:nvSpPr>
        <p:spPr>
          <a:xfrm>
            <a:off x="6264547" y="4166774"/>
            <a:ext cx="1995339" cy="3783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does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-15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4DE9E-6CD4-2741-BC79-0735BD7CB0D9}"/>
              </a:ext>
            </a:extLst>
          </p:cNvPr>
          <p:cNvSpPr/>
          <p:nvPr/>
        </p:nvSpPr>
        <p:spPr>
          <a:xfrm>
            <a:off x="5242984" y="2103171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21DE5E8-9818-5440-8C83-64BAEB6AE621}"/>
              </a:ext>
            </a:extLst>
          </p:cNvPr>
          <p:cNvSpPr/>
          <p:nvPr/>
        </p:nvSpPr>
        <p:spPr>
          <a:xfrm>
            <a:off x="5242984" y="2382752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246E08-2A90-1B42-9B81-D710ACA0C03F}"/>
              </a:ext>
            </a:extLst>
          </p:cNvPr>
          <p:cNvSpPr txBox="1"/>
          <p:nvPr/>
        </p:nvSpPr>
        <p:spPr>
          <a:xfrm>
            <a:off x="6264547" y="1983897"/>
            <a:ext cx="3131123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543799">
              <a:lnSpc>
                <a:spcPct val="1094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marked[v] </a:t>
            </a:r>
            <a:r>
              <a:rPr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v</a:t>
            </a:r>
            <a:r>
              <a:rPr sz="1200" spc="-40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0D82CE6-A790-9741-BC27-ABC81D83F47E}"/>
              </a:ext>
            </a:extLst>
          </p:cNvPr>
          <p:cNvSpPr/>
          <p:nvPr/>
        </p:nvSpPr>
        <p:spPr>
          <a:xfrm>
            <a:off x="5288262" y="3618726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D5703A1-CD37-104B-B848-5797C9647FAD}"/>
              </a:ext>
            </a:extLst>
          </p:cNvPr>
          <p:cNvSpPr txBox="1"/>
          <p:nvPr/>
        </p:nvSpPr>
        <p:spPr>
          <a:xfrm>
            <a:off x="6264547" y="3527655"/>
            <a:ext cx="205733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sz="12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200" spc="-8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5A6A6F0-7B9A-D943-AB75-0C9DF6EE3C3D}"/>
              </a:ext>
            </a:extLst>
          </p:cNvPr>
          <p:cNvSpPr/>
          <p:nvPr/>
        </p:nvSpPr>
        <p:spPr>
          <a:xfrm>
            <a:off x="5288262" y="3352155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00848C-E9BB-E449-9342-F6C9927D9D5D}"/>
              </a:ext>
            </a:extLst>
          </p:cNvPr>
          <p:cNvSpPr txBox="1"/>
          <p:nvPr/>
        </p:nvSpPr>
        <p:spPr>
          <a:xfrm>
            <a:off x="6264547" y="3249266"/>
            <a:ext cx="1698427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200" spc="-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D0C5A6-3591-A044-AF99-8CDBDD5F407F}"/>
              </a:ext>
            </a:extLst>
          </p:cNvPr>
          <p:cNvSpPr/>
          <p:nvPr/>
        </p:nvSpPr>
        <p:spPr>
          <a:xfrm>
            <a:off x="6191075" y="2236984"/>
            <a:ext cx="2726422" cy="47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 marR="3572">
              <a:lnSpc>
                <a:spcPct val="109400"/>
              </a:lnSpc>
              <a:spcBef>
                <a:spcPts val="492"/>
              </a:spcBef>
            </a:pPr>
            <a:r>
              <a:rPr lang="en-US" sz="1200" spc="-4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[v] </a:t>
            </a:r>
            <a:r>
              <a:rPr lang="en-US"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spc="6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</a:t>
            </a:r>
            <a:r>
              <a:rPr lang="en-US"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1200" spc="8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lang="en-US" sz="1200" spc="5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 </a:t>
            </a:r>
            <a:r>
              <a:rPr lang="en-US" sz="1200" spc="-54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18" grpId="0" animBg="1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/>
              <a:t>Compare the </a:t>
            </a:r>
            <a:r>
              <a:rPr lang="en-US" sz="2200" dirty="0">
                <a:solidFill>
                  <a:schemeClr val="accent1"/>
                </a:solidFill>
              </a:rPr>
              <a:t>Graph ADT </a:t>
            </a:r>
            <a:r>
              <a:rPr lang="en-US" sz="2200" dirty="0"/>
              <a:t>with other ADTs</a:t>
            </a:r>
          </a:p>
          <a:p>
            <a:r>
              <a:rPr lang="en-US" sz="2200" dirty="0"/>
              <a:t>Define </a:t>
            </a:r>
            <a:r>
              <a:rPr lang="en-US" sz="2200" dirty="0">
                <a:solidFill>
                  <a:schemeClr val="accent6"/>
                </a:solidFill>
              </a:rPr>
              <a:t>basic notions </a:t>
            </a:r>
            <a:r>
              <a:rPr lang="en-US" sz="2200" dirty="0"/>
              <a:t>associated with graphs</a:t>
            </a:r>
          </a:p>
          <a:p>
            <a:r>
              <a:rPr lang="en-US" sz="2200" dirty="0"/>
              <a:t>Write classes in Java to </a:t>
            </a:r>
            <a:r>
              <a:rPr lang="en-US" sz="2200" dirty="0">
                <a:solidFill>
                  <a:schemeClr val="accent2"/>
                </a:solidFill>
              </a:rPr>
              <a:t>implement</a:t>
            </a:r>
            <a:r>
              <a:rPr lang="en-US" sz="2200" dirty="0"/>
              <a:t> graphs</a:t>
            </a:r>
          </a:p>
          <a:p>
            <a:r>
              <a:rPr lang="en-US" sz="2200" dirty="0"/>
              <a:t>Implement graphs in Java using an </a:t>
            </a:r>
            <a:r>
              <a:rPr lang="en-US" sz="2200" dirty="0">
                <a:solidFill>
                  <a:schemeClr val="accent1"/>
                </a:solidFill>
              </a:rPr>
              <a:t>adjacency matrix </a:t>
            </a:r>
            <a:r>
              <a:rPr lang="en-US" sz="2200" dirty="0"/>
              <a:t>representation and an </a:t>
            </a:r>
            <a:r>
              <a:rPr lang="en-US" sz="2200" dirty="0">
                <a:solidFill>
                  <a:srgbClr val="1B8E1D"/>
                </a:solidFill>
              </a:rPr>
              <a:t>adjacency list </a:t>
            </a:r>
            <a:r>
              <a:rPr lang="en-US" sz="2200" dirty="0"/>
              <a:t>representation</a:t>
            </a:r>
          </a:p>
          <a:p>
            <a:r>
              <a:rPr lang="en-US" sz="2200" dirty="0"/>
              <a:t>Implement a method to find the </a:t>
            </a:r>
            <a:r>
              <a:rPr lang="en-US" sz="2200" dirty="0">
                <a:solidFill>
                  <a:schemeClr val="accent6"/>
                </a:solidFill>
              </a:rPr>
              <a:t>neighbors</a:t>
            </a:r>
            <a:r>
              <a:rPr lang="en-US" sz="2200" dirty="0"/>
              <a:t>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2172-1818-3D49-93A8-4D7B17C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 For Directed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6474A5-0B55-524F-A48F-D0CF18846EC4}"/>
              </a:ext>
            </a:extLst>
          </p:cNvPr>
          <p:cNvSpPr/>
          <p:nvPr/>
        </p:nvSpPr>
        <p:spPr>
          <a:xfrm>
            <a:off x="427838" y="1385990"/>
            <a:ext cx="825896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Reachability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all vertices reachable from s along a directed path.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1085E7-7843-7D4B-9BFB-A819D2E19F72}"/>
              </a:ext>
            </a:extLst>
          </p:cNvPr>
          <p:cNvSpPr/>
          <p:nvPr/>
        </p:nvSpPr>
        <p:spPr>
          <a:xfrm>
            <a:off x="252996" y="1904042"/>
            <a:ext cx="3062670" cy="274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6D5272-6061-6544-9BEB-8E5FD364AE32}"/>
              </a:ext>
            </a:extLst>
          </p:cNvPr>
          <p:cNvSpPr/>
          <p:nvPr/>
        </p:nvSpPr>
        <p:spPr>
          <a:xfrm>
            <a:off x="420017" y="2055731"/>
            <a:ext cx="1788302" cy="971800"/>
          </a:xfrm>
          <a:custGeom>
            <a:avLst/>
            <a:gdLst/>
            <a:ahLst/>
            <a:cxnLst/>
            <a:rect l="l" t="t" r="r" b="b"/>
            <a:pathLst>
              <a:path w="4208780" h="2489200">
                <a:moveTo>
                  <a:pt x="1315533" y="38100"/>
                </a:moveTo>
                <a:lnTo>
                  <a:pt x="196100" y="38100"/>
                </a:lnTo>
                <a:lnTo>
                  <a:pt x="170927" y="88900"/>
                </a:lnTo>
                <a:lnTo>
                  <a:pt x="145861" y="127000"/>
                </a:lnTo>
                <a:lnTo>
                  <a:pt x="121357" y="165100"/>
                </a:lnTo>
                <a:lnTo>
                  <a:pt x="97867" y="203200"/>
                </a:lnTo>
                <a:lnTo>
                  <a:pt x="75847" y="228600"/>
                </a:lnTo>
                <a:lnTo>
                  <a:pt x="55750" y="266700"/>
                </a:lnTo>
                <a:lnTo>
                  <a:pt x="38030" y="292100"/>
                </a:lnTo>
                <a:lnTo>
                  <a:pt x="23141" y="330200"/>
                </a:lnTo>
                <a:lnTo>
                  <a:pt x="11537" y="368300"/>
                </a:lnTo>
                <a:lnTo>
                  <a:pt x="3672" y="406400"/>
                </a:lnTo>
                <a:lnTo>
                  <a:pt x="0" y="457200"/>
                </a:lnTo>
                <a:lnTo>
                  <a:pt x="974" y="508000"/>
                </a:lnTo>
                <a:lnTo>
                  <a:pt x="7050" y="558800"/>
                </a:lnTo>
                <a:lnTo>
                  <a:pt x="18681" y="622300"/>
                </a:lnTo>
                <a:lnTo>
                  <a:pt x="44929" y="647700"/>
                </a:lnTo>
                <a:lnTo>
                  <a:pt x="71387" y="685800"/>
                </a:lnTo>
                <a:lnTo>
                  <a:pt x="98894" y="723900"/>
                </a:lnTo>
                <a:lnTo>
                  <a:pt x="128290" y="762000"/>
                </a:lnTo>
                <a:lnTo>
                  <a:pt x="160412" y="800100"/>
                </a:lnTo>
                <a:lnTo>
                  <a:pt x="196100" y="825500"/>
                </a:lnTo>
                <a:lnTo>
                  <a:pt x="337604" y="825500"/>
                </a:lnTo>
                <a:lnTo>
                  <a:pt x="382723" y="838200"/>
                </a:lnTo>
                <a:lnTo>
                  <a:pt x="426338" y="838200"/>
                </a:lnTo>
                <a:lnTo>
                  <a:pt x="468161" y="850900"/>
                </a:lnTo>
                <a:lnTo>
                  <a:pt x="507905" y="863600"/>
                </a:lnTo>
                <a:lnTo>
                  <a:pt x="545282" y="889000"/>
                </a:lnTo>
                <a:lnTo>
                  <a:pt x="580005" y="901700"/>
                </a:lnTo>
                <a:lnTo>
                  <a:pt x="611786" y="927099"/>
                </a:lnTo>
                <a:lnTo>
                  <a:pt x="640337" y="952499"/>
                </a:lnTo>
                <a:lnTo>
                  <a:pt x="665371" y="990599"/>
                </a:lnTo>
                <a:lnTo>
                  <a:pt x="686601" y="1028699"/>
                </a:lnTo>
                <a:lnTo>
                  <a:pt x="703738" y="1066799"/>
                </a:lnTo>
                <a:lnTo>
                  <a:pt x="716495" y="1117599"/>
                </a:lnTo>
                <a:lnTo>
                  <a:pt x="724585" y="1168399"/>
                </a:lnTo>
                <a:lnTo>
                  <a:pt x="728613" y="1219199"/>
                </a:lnTo>
                <a:lnTo>
                  <a:pt x="732470" y="1269999"/>
                </a:lnTo>
                <a:lnTo>
                  <a:pt x="736175" y="1308099"/>
                </a:lnTo>
                <a:lnTo>
                  <a:pt x="739743" y="1358899"/>
                </a:lnTo>
                <a:lnTo>
                  <a:pt x="743193" y="1409699"/>
                </a:lnTo>
                <a:lnTo>
                  <a:pt x="746540" y="1460499"/>
                </a:lnTo>
                <a:lnTo>
                  <a:pt x="749803" y="1511299"/>
                </a:lnTo>
                <a:lnTo>
                  <a:pt x="752997" y="1549399"/>
                </a:lnTo>
                <a:lnTo>
                  <a:pt x="756141" y="1600199"/>
                </a:lnTo>
                <a:lnTo>
                  <a:pt x="762342" y="1701799"/>
                </a:lnTo>
                <a:lnTo>
                  <a:pt x="763970" y="1752599"/>
                </a:lnTo>
                <a:lnTo>
                  <a:pt x="765664" y="1803399"/>
                </a:lnTo>
                <a:lnTo>
                  <a:pt x="767490" y="1854199"/>
                </a:lnTo>
                <a:lnTo>
                  <a:pt x="769515" y="1904999"/>
                </a:lnTo>
                <a:lnTo>
                  <a:pt x="771804" y="1955799"/>
                </a:lnTo>
                <a:lnTo>
                  <a:pt x="774425" y="2006599"/>
                </a:lnTo>
                <a:lnTo>
                  <a:pt x="777443" y="2057399"/>
                </a:lnTo>
                <a:lnTo>
                  <a:pt x="789459" y="2095499"/>
                </a:lnTo>
                <a:lnTo>
                  <a:pt x="796585" y="2146299"/>
                </a:lnTo>
                <a:lnTo>
                  <a:pt x="802988" y="2209799"/>
                </a:lnTo>
                <a:lnTo>
                  <a:pt x="812834" y="2260599"/>
                </a:lnTo>
                <a:lnTo>
                  <a:pt x="830287" y="2298699"/>
                </a:lnTo>
                <a:lnTo>
                  <a:pt x="847752" y="2324099"/>
                </a:lnTo>
                <a:lnTo>
                  <a:pt x="858428" y="2324099"/>
                </a:lnTo>
                <a:lnTo>
                  <a:pt x="868045" y="2336799"/>
                </a:lnTo>
                <a:lnTo>
                  <a:pt x="872524" y="2349499"/>
                </a:lnTo>
                <a:lnTo>
                  <a:pt x="878658" y="2374899"/>
                </a:lnTo>
                <a:lnTo>
                  <a:pt x="883145" y="2387599"/>
                </a:lnTo>
                <a:lnTo>
                  <a:pt x="910827" y="2412999"/>
                </a:lnTo>
                <a:lnTo>
                  <a:pt x="929779" y="2438399"/>
                </a:lnTo>
                <a:lnTo>
                  <a:pt x="942690" y="2451099"/>
                </a:lnTo>
                <a:lnTo>
                  <a:pt x="952250" y="2463799"/>
                </a:lnTo>
                <a:lnTo>
                  <a:pt x="961146" y="2476499"/>
                </a:lnTo>
                <a:lnTo>
                  <a:pt x="1010740" y="2476499"/>
                </a:lnTo>
                <a:lnTo>
                  <a:pt x="1043868" y="2489199"/>
                </a:lnTo>
                <a:lnTo>
                  <a:pt x="1151153" y="2489199"/>
                </a:lnTo>
                <a:lnTo>
                  <a:pt x="1190497" y="2476499"/>
                </a:lnTo>
                <a:lnTo>
                  <a:pt x="1225238" y="2463799"/>
                </a:lnTo>
                <a:lnTo>
                  <a:pt x="1257856" y="2451099"/>
                </a:lnTo>
                <a:lnTo>
                  <a:pt x="1290828" y="2425699"/>
                </a:lnTo>
                <a:lnTo>
                  <a:pt x="1335245" y="2412999"/>
                </a:lnTo>
                <a:lnTo>
                  <a:pt x="1368688" y="2387599"/>
                </a:lnTo>
                <a:lnTo>
                  <a:pt x="1394344" y="2362199"/>
                </a:lnTo>
                <a:lnTo>
                  <a:pt x="1415402" y="2324099"/>
                </a:lnTo>
                <a:lnTo>
                  <a:pt x="1455658" y="2285999"/>
                </a:lnTo>
                <a:lnTo>
                  <a:pt x="1484680" y="2247899"/>
                </a:lnTo>
                <a:lnTo>
                  <a:pt x="1507542" y="2209799"/>
                </a:lnTo>
                <a:lnTo>
                  <a:pt x="1529317" y="2171699"/>
                </a:lnTo>
                <a:lnTo>
                  <a:pt x="1555076" y="2120899"/>
                </a:lnTo>
                <a:lnTo>
                  <a:pt x="1578590" y="2095499"/>
                </a:lnTo>
                <a:lnTo>
                  <a:pt x="1593701" y="2070099"/>
                </a:lnTo>
                <a:lnTo>
                  <a:pt x="1602198" y="2057399"/>
                </a:lnTo>
                <a:lnTo>
                  <a:pt x="1614492" y="2057399"/>
                </a:lnTo>
                <a:lnTo>
                  <a:pt x="1626793" y="2019299"/>
                </a:lnTo>
                <a:lnTo>
                  <a:pt x="1660002" y="1981199"/>
                </a:lnTo>
                <a:lnTo>
                  <a:pt x="1677285" y="1943099"/>
                </a:lnTo>
                <a:lnTo>
                  <a:pt x="1691030" y="1904999"/>
                </a:lnTo>
                <a:lnTo>
                  <a:pt x="1713623" y="1866899"/>
                </a:lnTo>
                <a:lnTo>
                  <a:pt x="1731964" y="1828799"/>
                </a:lnTo>
                <a:lnTo>
                  <a:pt x="1742910" y="1816099"/>
                </a:lnTo>
                <a:lnTo>
                  <a:pt x="1753421" y="1816099"/>
                </a:lnTo>
                <a:lnTo>
                  <a:pt x="1755958" y="1803399"/>
                </a:lnTo>
                <a:lnTo>
                  <a:pt x="1766468" y="1765299"/>
                </a:lnTo>
                <a:lnTo>
                  <a:pt x="1797080" y="1739899"/>
                </a:lnTo>
                <a:lnTo>
                  <a:pt x="1821678" y="1714499"/>
                </a:lnTo>
                <a:lnTo>
                  <a:pt x="1849814" y="1689099"/>
                </a:lnTo>
                <a:lnTo>
                  <a:pt x="1891042" y="1663699"/>
                </a:lnTo>
                <a:lnTo>
                  <a:pt x="2201666" y="1663699"/>
                </a:lnTo>
                <a:lnTo>
                  <a:pt x="2305208" y="1650999"/>
                </a:lnTo>
                <a:lnTo>
                  <a:pt x="3392312" y="1650999"/>
                </a:lnTo>
                <a:lnTo>
                  <a:pt x="3488053" y="1625599"/>
                </a:lnTo>
                <a:lnTo>
                  <a:pt x="3533140" y="1612899"/>
                </a:lnTo>
                <a:lnTo>
                  <a:pt x="3576361" y="1600199"/>
                </a:lnTo>
                <a:lnTo>
                  <a:pt x="3622172" y="1574799"/>
                </a:lnTo>
                <a:lnTo>
                  <a:pt x="3669960" y="1549399"/>
                </a:lnTo>
                <a:lnTo>
                  <a:pt x="3819084" y="1473199"/>
                </a:lnTo>
                <a:lnTo>
                  <a:pt x="3868675" y="1435099"/>
                </a:lnTo>
                <a:lnTo>
                  <a:pt x="3917189" y="1409699"/>
                </a:lnTo>
                <a:lnTo>
                  <a:pt x="3964016" y="1371599"/>
                </a:lnTo>
                <a:lnTo>
                  <a:pt x="4008544" y="1333499"/>
                </a:lnTo>
                <a:lnTo>
                  <a:pt x="4050164" y="1308099"/>
                </a:lnTo>
                <a:lnTo>
                  <a:pt x="4088263" y="1269999"/>
                </a:lnTo>
                <a:lnTo>
                  <a:pt x="4122230" y="1244599"/>
                </a:lnTo>
                <a:lnTo>
                  <a:pt x="4151456" y="1206499"/>
                </a:lnTo>
                <a:lnTo>
                  <a:pt x="4175329" y="1181099"/>
                </a:lnTo>
                <a:lnTo>
                  <a:pt x="4193237" y="1155699"/>
                </a:lnTo>
                <a:lnTo>
                  <a:pt x="4204571" y="1130299"/>
                </a:lnTo>
                <a:lnTo>
                  <a:pt x="4208720" y="1104899"/>
                </a:lnTo>
                <a:lnTo>
                  <a:pt x="4205071" y="1079499"/>
                </a:lnTo>
                <a:lnTo>
                  <a:pt x="4200834" y="1066799"/>
                </a:lnTo>
                <a:lnTo>
                  <a:pt x="4197141" y="1028699"/>
                </a:lnTo>
                <a:lnTo>
                  <a:pt x="4193930" y="990599"/>
                </a:lnTo>
                <a:lnTo>
                  <a:pt x="4191142" y="927099"/>
                </a:lnTo>
                <a:lnTo>
                  <a:pt x="4188717" y="876300"/>
                </a:lnTo>
                <a:lnTo>
                  <a:pt x="4186593" y="812800"/>
                </a:lnTo>
                <a:lnTo>
                  <a:pt x="4184711" y="749300"/>
                </a:lnTo>
                <a:lnTo>
                  <a:pt x="4183010" y="673100"/>
                </a:lnTo>
                <a:lnTo>
                  <a:pt x="4179909" y="546100"/>
                </a:lnTo>
                <a:lnTo>
                  <a:pt x="4178389" y="495300"/>
                </a:lnTo>
                <a:lnTo>
                  <a:pt x="4176808" y="444500"/>
                </a:lnTo>
                <a:lnTo>
                  <a:pt x="4175106" y="393700"/>
                </a:lnTo>
                <a:lnTo>
                  <a:pt x="4173223" y="355600"/>
                </a:lnTo>
                <a:lnTo>
                  <a:pt x="4151559" y="317500"/>
                </a:lnTo>
                <a:lnTo>
                  <a:pt x="4120514" y="292100"/>
                </a:lnTo>
                <a:lnTo>
                  <a:pt x="4080128" y="266700"/>
                </a:lnTo>
                <a:lnTo>
                  <a:pt x="4032567" y="241300"/>
                </a:lnTo>
                <a:lnTo>
                  <a:pt x="3979995" y="215900"/>
                </a:lnTo>
                <a:lnTo>
                  <a:pt x="3813867" y="139700"/>
                </a:lnTo>
                <a:lnTo>
                  <a:pt x="3796879" y="127000"/>
                </a:lnTo>
                <a:lnTo>
                  <a:pt x="2974591" y="127000"/>
                </a:lnTo>
                <a:lnTo>
                  <a:pt x="2925495" y="114300"/>
                </a:lnTo>
                <a:lnTo>
                  <a:pt x="2806646" y="114300"/>
                </a:lnTo>
                <a:lnTo>
                  <a:pt x="2742293" y="101600"/>
                </a:lnTo>
                <a:lnTo>
                  <a:pt x="2617232" y="101600"/>
                </a:lnTo>
                <a:lnTo>
                  <a:pt x="2561923" y="88900"/>
                </a:lnTo>
                <a:lnTo>
                  <a:pt x="2515029" y="88900"/>
                </a:lnTo>
                <a:lnTo>
                  <a:pt x="2479249" y="76200"/>
                </a:lnTo>
                <a:lnTo>
                  <a:pt x="2099568" y="76200"/>
                </a:lnTo>
                <a:lnTo>
                  <a:pt x="2047535" y="63500"/>
                </a:lnTo>
                <a:lnTo>
                  <a:pt x="1679090" y="63500"/>
                </a:lnTo>
                <a:lnTo>
                  <a:pt x="1607921" y="50800"/>
                </a:lnTo>
                <a:lnTo>
                  <a:pt x="1338774" y="50800"/>
                </a:lnTo>
                <a:lnTo>
                  <a:pt x="1315533" y="38100"/>
                </a:lnTo>
                <a:close/>
              </a:path>
              <a:path w="4208780" h="2489200">
                <a:moveTo>
                  <a:pt x="1614492" y="2057399"/>
                </a:moveTo>
                <a:lnTo>
                  <a:pt x="1605871" y="2057399"/>
                </a:lnTo>
                <a:lnTo>
                  <a:pt x="1606508" y="2070099"/>
                </a:lnTo>
                <a:lnTo>
                  <a:pt x="1608102" y="2070099"/>
                </a:lnTo>
                <a:lnTo>
                  <a:pt x="1614492" y="2057399"/>
                </a:lnTo>
                <a:close/>
              </a:path>
              <a:path w="4208780" h="2489200">
                <a:moveTo>
                  <a:pt x="1753421" y="1816099"/>
                </a:moveTo>
                <a:lnTo>
                  <a:pt x="1749953" y="1816099"/>
                </a:lnTo>
                <a:lnTo>
                  <a:pt x="1749715" y="1828799"/>
                </a:lnTo>
                <a:lnTo>
                  <a:pt x="1750885" y="1828799"/>
                </a:lnTo>
                <a:lnTo>
                  <a:pt x="1753421" y="1816099"/>
                </a:lnTo>
                <a:close/>
              </a:path>
              <a:path w="4208780" h="2489200">
                <a:moveTo>
                  <a:pt x="3342123" y="1650999"/>
                </a:moveTo>
                <a:lnTo>
                  <a:pt x="2862812" y="1650999"/>
                </a:lnTo>
                <a:lnTo>
                  <a:pt x="2915727" y="1663699"/>
                </a:lnTo>
                <a:lnTo>
                  <a:pt x="3290699" y="1663699"/>
                </a:lnTo>
                <a:lnTo>
                  <a:pt x="3342123" y="1650999"/>
                </a:lnTo>
                <a:close/>
              </a:path>
              <a:path w="4208780" h="2489200">
                <a:moveTo>
                  <a:pt x="3638842" y="0"/>
                </a:moveTo>
                <a:lnTo>
                  <a:pt x="3550896" y="25400"/>
                </a:lnTo>
                <a:lnTo>
                  <a:pt x="3354303" y="63500"/>
                </a:lnTo>
                <a:lnTo>
                  <a:pt x="3149925" y="114300"/>
                </a:lnTo>
                <a:lnTo>
                  <a:pt x="3038627" y="127000"/>
                </a:lnTo>
                <a:lnTo>
                  <a:pt x="3796879" y="127000"/>
                </a:lnTo>
                <a:lnTo>
                  <a:pt x="3762903" y="101600"/>
                </a:lnTo>
                <a:lnTo>
                  <a:pt x="3717753" y="76200"/>
                </a:lnTo>
                <a:lnTo>
                  <a:pt x="3680583" y="50800"/>
                </a:lnTo>
                <a:lnTo>
                  <a:pt x="3653558" y="25400"/>
                </a:lnTo>
                <a:lnTo>
                  <a:pt x="3638842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3B9B-A82E-FB41-B175-C5827BFEA72E}"/>
              </a:ext>
            </a:extLst>
          </p:cNvPr>
          <p:cNvSpPr txBox="1"/>
          <p:nvPr/>
        </p:nvSpPr>
        <p:spPr>
          <a:xfrm>
            <a:off x="158302" y="1877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2555-6D7A-1C47-90A0-D12386C871EE}"/>
              </a:ext>
            </a:extLst>
          </p:cNvPr>
          <p:cNvSpPr txBox="1"/>
          <p:nvPr/>
        </p:nvSpPr>
        <p:spPr>
          <a:xfrm>
            <a:off x="3467943" y="1877580"/>
            <a:ext cx="5240537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method as for undirected graphs.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A01A77F8-D93F-7C4F-9714-FD50ACBD2488}"/>
              </a:ext>
            </a:extLst>
          </p:cNvPr>
          <p:cNvSpPr/>
          <p:nvPr/>
        </p:nvSpPr>
        <p:spPr>
          <a:xfrm>
            <a:off x="3315666" y="2829417"/>
            <a:ext cx="4786313" cy="3937054"/>
          </a:xfrm>
          <a:custGeom>
            <a:avLst/>
            <a:gdLst/>
            <a:ahLst/>
            <a:cxnLst/>
            <a:rect l="l" t="t" r="r" b="b"/>
            <a:pathLst>
              <a:path w="6807200" h="7320280">
                <a:moveTo>
                  <a:pt x="0" y="0"/>
                </a:moveTo>
                <a:lnTo>
                  <a:pt x="6806844" y="0"/>
                </a:lnTo>
                <a:lnTo>
                  <a:pt x="6806844" y="7320240"/>
                </a:lnTo>
                <a:lnTo>
                  <a:pt x="0" y="7320240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F74D0EB-10A4-0B47-AF2C-4E185BC85DD0}"/>
              </a:ext>
            </a:extLst>
          </p:cNvPr>
          <p:cNvSpPr txBox="1"/>
          <p:nvPr/>
        </p:nvSpPr>
        <p:spPr>
          <a:xfrm>
            <a:off x="3467944" y="3167947"/>
            <a:ext cx="4299645" cy="2975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1798" rIns="0" bIns="0" rtlCol="0">
            <a:spAutoFit/>
          </a:bodyPr>
          <a:lstStyle/>
          <a:p>
            <a:pPr marL="145549">
              <a:spcBef>
                <a:spcPts val="802"/>
              </a:spcBef>
              <a:tabLst>
                <a:tab pos="919725" algn="l"/>
                <a:tab pos="188722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boolean</a:t>
            </a:r>
            <a:r>
              <a:rPr sz="1266" spc="-4" dirty="0">
                <a:latin typeface="DejaVu Sans Mono"/>
                <a:cs typeface="DejaVu Sans Mono"/>
              </a:rPr>
              <a:t>[]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marked;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0976A06-E9FA-8143-B539-8DC7852B29A0}"/>
              </a:ext>
            </a:extLst>
          </p:cNvPr>
          <p:cNvSpPr txBox="1"/>
          <p:nvPr/>
        </p:nvSpPr>
        <p:spPr>
          <a:xfrm>
            <a:off x="3453202" y="3534754"/>
            <a:ext cx="4299645" cy="8855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45" rIns="0" bIns="0" rtlCol="0">
            <a:spAutoFit/>
          </a:bodyPr>
          <a:lstStyle/>
          <a:p>
            <a:pPr marL="145549">
              <a:lnSpc>
                <a:spcPts val="1498"/>
              </a:lnSpc>
              <a:spcBef>
                <a:spcPts val="805"/>
              </a:spcBef>
              <a:tabLst>
                <a:tab pos="822841" algn="l"/>
                <a:tab pos="2758282" algn="l"/>
                <a:tab pos="3048487" algn="l"/>
                <a:tab pos="343557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	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 marR="1244754">
              <a:lnSpc>
                <a:spcPts val="1477"/>
              </a:lnSpc>
              <a:spcBef>
                <a:spcPts val="63"/>
              </a:spcBef>
              <a:tabLst>
                <a:tab pos="1016609" algn="l"/>
                <a:tab pos="1209930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  dfs(G,	s);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505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77C8D33-9B46-FE40-92D9-6F17C80F794D}"/>
              </a:ext>
            </a:extLst>
          </p:cNvPr>
          <p:cNvSpPr txBox="1"/>
          <p:nvPr/>
        </p:nvSpPr>
        <p:spPr>
          <a:xfrm>
            <a:off x="3467943" y="4524705"/>
            <a:ext cx="4299645" cy="125398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441" rIns="0" bIns="0" rtlCol="0">
            <a:spAutoFit/>
          </a:bodyPr>
          <a:lstStyle/>
          <a:p>
            <a:pPr marL="145549">
              <a:spcBef>
                <a:spcPts val="759"/>
              </a:spcBef>
              <a:tabLst>
                <a:tab pos="919725" algn="l"/>
                <a:tab pos="1403696" algn="l"/>
                <a:tab pos="2564515" algn="l"/>
                <a:tab pos="2855166" algn="l"/>
                <a:tab pos="3241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</a:t>
            </a:r>
            <a:r>
              <a:rPr lang="en-US"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1306813" algn="l"/>
                <a:tab pos="1500134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726404" algn="l"/>
                <a:tab pos="1209930" algn="l"/>
                <a:tab pos="1403696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629521">
              <a:lnSpc>
                <a:spcPts val="1498"/>
              </a:lnSpc>
              <a:tabLst>
                <a:tab pos="919725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</a:t>
            </a:r>
            <a:endParaRPr sz="1266" dirty="0">
              <a:latin typeface="DejaVu Sans Mono"/>
              <a:cs typeface="DejaVu Sans Mono"/>
            </a:endParaRPr>
          </a:p>
          <a:p>
            <a:pPr marR="1485847" algn="ctr">
              <a:lnSpc>
                <a:spcPts val="1498"/>
              </a:lnSpc>
              <a:spcBef>
                <a:spcPts val="28"/>
              </a:spcBef>
              <a:tabLst>
                <a:tab pos="676846" algn="l"/>
              </a:tabLst>
            </a:pPr>
            <a:r>
              <a:rPr sz="1266" spc="-4" dirty="0">
                <a:latin typeface="DejaVu Sans Mono"/>
                <a:cs typeface="DejaVu Sans Mono"/>
              </a:rPr>
              <a:t>dfs(G,	w);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BCD5677C-EAF4-4C43-A5A0-4816F0B3FBAA}"/>
              </a:ext>
            </a:extLst>
          </p:cNvPr>
          <p:cNvSpPr/>
          <p:nvPr/>
        </p:nvSpPr>
        <p:spPr>
          <a:xfrm>
            <a:off x="3467943" y="5901622"/>
            <a:ext cx="4299645" cy="546068"/>
          </a:xfrm>
          <a:custGeom>
            <a:avLst/>
            <a:gdLst/>
            <a:ahLst/>
            <a:cxnLst/>
            <a:rect l="l" t="t" r="r" b="b"/>
            <a:pathLst>
              <a:path w="6115050" h="930909">
                <a:moveTo>
                  <a:pt x="0" y="0"/>
                </a:moveTo>
                <a:lnTo>
                  <a:pt x="6114516" y="0"/>
                </a:lnTo>
                <a:lnTo>
                  <a:pt x="6114516" y="930774"/>
                </a:lnTo>
                <a:lnTo>
                  <a:pt x="0" y="930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3C87C086-EAD9-3248-A5DA-2F1BE6C972EB}"/>
              </a:ext>
            </a:extLst>
          </p:cNvPr>
          <p:cNvSpPr/>
          <p:nvPr/>
        </p:nvSpPr>
        <p:spPr>
          <a:xfrm>
            <a:off x="3610819" y="5968169"/>
            <a:ext cx="4013895" cy="368796"/>
          </a:xfrm>
          <a:custGeom>
            <a:avLst/>
            <a:gdLst/>
            <a:ahLst/>
            <a:cxnLst/>
            <a:rect l="l" t="t" r="r" b="b"/>
            <a:pathLst>
              <a:path w="5708650" h="524509">
                <a:moveTo>
                  <a:pt x="0" y="524372"/>
                </a:moveTo>
                <a:lnTo>
                  <a:pt x="5708116" y="524372"/>
                </a:lnTo>
                <a:lnTo>
                  <a:pt x="5708116" y="0"/>
                </a:lnTo>
                <a:lnTo>
                  <a:pt x="0" y="0"/>
                </a:lnTo>
                <a:lnTo>
                  <a:pt x="0" y="52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A2EC2F3-4302-4B4E-BEF8-472C1C70FD2B}"/>
              </a:ext>
            </a:extLst>
          </p:cNvPr>
          <p:cNvSpPr/>
          <p:nvPr/>
        </p:nvSpPr>
        <p:spPr>
          <a:xfrm>
            <a:off x="6689782" y="333622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553D4D-D3C8-CD44-9388-F76384C2F504}"/>
              </a:ext>
            </a:extLst>
          </p:cNvPr>
          <p:cNvSpPr txBox="1"/>
          <p:nvPr/>
        </p:nvSpPr>
        <p:spPr>
          <a:xfrm>
            <a:off x="7487534" y="3230362"/>
            <a:ext cx="1983637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true if connected to s</a:t>
            </a: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F4622F6-4CAD-F049-AF4F-ECFB878686C2}"/>
              </a:ext>
            </a:extLst>
          </p:cNvPr>
          <p:cNvSpPr/>
          <p:nvPr/>
        </p:nvSpPr>
        <p:spPr>
          <a:xfrm>
            <a:off x="6689782" y="4282775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E53C755-8D8C-9E4B-9D93-7364A81D6293}"/>
              </a:ext>
            </a:extLst>
          </p:cNvPr>
          <p:cNvSpPr txBox="1"/>
          <p:nvPr/>
        </p:nvSpPr>
        <p:spPr>
          <a:xfrm>
            <a:off x="7487534" y="4071056"/>
            <a:ext cx="226806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constructor marks</a:t>
            </a:r>
            <a:r>
              <a:rPr lang="en-US" dirty="0"/>
              <a:t> </a:t>
            </a:r>
            <a:r>
              <a:rPr dirty="0"/>
              <a:t>vertices connected to s</a:t>
            </a: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id="{A555649A-68C8-C14C-9DD4-06B5BC7558EF}"/>
              </a:ext>
            </a:extLst>
          </p:cNvPr>
          <p:cNvSpPr/>
          <p:nvPr/>
        </p:nvSpPr>
        <p:spPr>
          <a:xfrm>
            <a:off x="6689782" y="5273971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28A69180-A799-684C-A579-E8FF976BB752}"/>
              </a:ext>
            </a:extLst>
          </p:cNvPr>
          <p:cNvSpPr txBox="1"/>
          <p:nvPr/>
        </p:nvSpPr>
        <p:spPr>
          <a:xfrm>
            <a:off x="7481682" y="5096717"/>
            <a:ext cx="199533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recursive DFS does the work</a:t>
            </a: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8350A1EA-B966-9F4E-8151-5469325D9889}"/>
              </a:ext>
            </a:extLst>
          </p:cNvPr>
          <p:cNvSpPr/>
          <p:nvPr/>
        </p:nvSpPr>
        <p:spPr>
          <a:xfrm>
            <a:off x="6426533" y="628858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4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80716842-206E-5644-96AF-1B3964EECFC7}"/>
              </a:ext>
            </a:extLst>
          </p:cNvPr>
          <p:cNvSpPr txBox="1"/>
          <p:nvPr/>
        </p:nvSpPr>
        <p:spPr>
          <a:xfrm>
            <a:off x="3605007" y="5929735"/>
            <a:ext cx="282401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  <a:tab pos="1459952" algn="l"/>
                <a:tab pos="262121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boolean	visited(int	v)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1E0E0258-1A6C-7F4D-8A12-87D573C898E3}"/>
              </a:ext>
            </a:extLst>
          </p:cNvPr>
          <p:cNvSpPr txBox="1"/>
          <p:nvPr/>
        </p:nvSpPr>
        <p:spPr>
          <a:xfrm>
            <a:off x="7198171" y="6157988"/>
            <a:ext cx="2443538" cy="40912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client can ask whether any</a:t>
            </a:r>
          </a:p>
          <a:p>
            <a:r>
              <a:rPr dirty="0"/>
              <a:t>vertex is connected to s</a:t>
            </a: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194011D2-1310-A14A-BA1B-906E9CA8C758}"/>
              </a:ext>
            </a:extLst>
          </p:cNvPr>
          <p:cNvSpPr txBox="1"/>
          <p:nvPr/>
        </p:nvSpPr>
        <p:spPr>
          <a:xfrm>
            <a:off x="3605007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64B70DCD-0E3E-FE45-977D-211094A77F57}"/>
              </a:ext>
            </a:extLst>
          </p:cNvPr>
          <p:cNvSpPr txBox="1"/>
          <p:nvPr/>
        </p:nvSpPr>
        <p:spPr>
          <a:xfrm>
            <a:off x="3895293" y="6144048"/>
            <a:ext cx="166315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</a:tabLst>
            </a:pPr>
            <a:r>
              <a:rPr sz="1266" spc="-4" dirty="0">
                <a:latin typeface="DejaVu Sans Mono"/>
                <a:cs typeface="DejaVu Sans Mono"/>
              </a:rPr>
              <a:t>return	marked[v];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42D81C8C-7CE7-4346-AE5C-0E39A2D3477B}"/>
              </a:ext>
            </a:extLst>
          </p:cNvPr>
          <p:cNvSpPr txBox="1"/>
          <p:nvPr/>
        </p:nvSpPr>
        <p:spPr>
          <a:xfrm>
            <a:off x="5733773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07454DC-C63A-0045-9E4C-B9F0CAE77D71}"/>
              </a:ext>
            </a:extLst>
          </p:cNvPr>
          <p:cNvSpPr txBox="1"/>
          <p:nvPr/>
        </p:nvSpPr>
        <p:spPr>
          <a:xfrm>
            <a:off x="3467943" y="6498317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CEF3ADF7-C861-C04A-8C7F-5229643E911F}"/>
              </a:ext>
            </a:extLst>
          </p:cNvPr>
          <p:cNvSpPr txBox="1"/>
          <p:nvPr/>
        </p:nvSpPr>
        <p:spPr>
          <a:xfrm>
            <a:off x="3453202" y="2942041"/>
            <a:ext cx="383121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tabLst>
                <a:tab pos="1203679" algn="l"/>
                <a:tab pos="178453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</a:t>
            </a:r>
            <a:r>
              <a:rPr lang="en-US" sz="1266" spc="-4" dirty="0">
                <a:latin typeface="DejaVu Sans Mono"/>
                <a:cs typeface="DejaVu Sans Mono"/>
              </a:rPr>
              <a:t>c 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lang="en-US" sz="1266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3D72D-F588-8A45-A720-368BDA696690}"/>
              </a:ext>
            </a:extLst>
          </p:cNvPr>
          <p:cNvSpPr/>
          <p:nvPr/>
        </p:nvSpPr>
        <p:spPr>
          <a:xfrm>
            <a:off x="252996" y="4859575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a digraph algorithm. </a:t>
            </a:r>
          </a:p>
        </p:txBody>
      </p:sp>
    </p:spTree>
    <p:extLst>
      <p:ext uri="{BB962C8B-B14F-4D97-AF65-F5344CB8AC3E}">
        <p14:creationId xmlns:p14="http://schemas.microsoft.com/office/powerpoint/2010/main" val="1598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990-AD08-AA4B-87A1-57EE72DB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7" y="124574"/>
            <a:ext cx="8229600" cy="1143000"/>
          </a:xfrm>
        </p:spPr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7B307-90A0-AB49-B562-D678E94DAE2F}"/>
              </a:ext>
            </a:extLst>
          </p:cNvPr>
          <p:cNvSpPr/>
          <p:nvPr/>
        </p:nvSpPr>
        <p:spPr>
          <a:xfrm>
            <a:off x="648984" y="1116458"/>
            <a:ext cx="7554286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DFS marks all vertices connected to s in time proportional to the sum of their degrees (plus time to initialize the </a:t>
            </a:r>
            <a:r>
              <a:rPr lang="en-US" sz="1400" dirty="0">
                <a:latin typeface="Courier" pitchFamily="2" charset="0"/>
                <a:cs typeface="Arial" panose="020B0604020202020204" pitchFamily="34" charset="0"/>
              </a:rPr>
              <a:t>marked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 ] array).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D2098B-7B7F-184C-BF21-3B460A93FD74}"/>
              </a:ext>
            </a:extLst>
          </p:cNvPr>
          <p:cNvGrpSpPr/>
          <p:nvPr/>
        </p:nvGrpSpPr>
        <p:grpSpPr>
          <a:xfrm>
            <a:off x="5838077" y="1672891"/>
            <a:ext cx="2837990" cy="3271646"/>
            <a:chOff x="5838077" y="1672891"/>
            <a:chExt cx="2837990" cy="327164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C7FF023-49FA-3444-A1C7-834F404F4D5C}"/>
                </a:ext>
              </a:extLst>
            </p:cNvPr>
            <p:cNvSpPr/>
            <p:nvPr/>
          </p:nvSpPr>
          <p:spPr>
            <a:xfrm>
              <a:off x="6280375" y="1915980"/>
              <a:ext cx="1970601" cy="30285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369F54CB-7252-5E4F-8205-1FED94AEB647}"/>
                </a:ext>
              </a:extLst>
            </p:cNvPr>
            <p:cNvSpPr txBox="1"/>
            <p:nvPr/>
          </p:nvSpPr>
          <p:spPr>
            <a:xfrm>
              <a:off x="5838077" y="3312821"/>
              <a:ext cx="705892" cy="582340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8929" marR="3572" indent="-1786" algn="ctr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  </a:t>
              </a:r>
              <a:r>
                <a:rPr sz="1336" i="1" spc="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unma</a:t>
              </a:r>
              <a:r>
                <a:rPr sz="1336" i="1" spc="2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k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r>
                <a:rPr sz="1336" i="1" spc="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4712CF2-920D-724C-8350-C28440A618D3}"/>
                </a:ext>
              </a:extLst>
            </p:cNvPr>
            <p:cNvSpPr txBox="1"/>
            <p:nvPr/>
          </p:nvSpPr>
          <p:spPr>
            <a:xfrm>
              <a:off x="7683990" y="3185945"/>
              <a:ext cx="850999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137512" marR="3572" indent="-129029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no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such</a:t>
              </a:r>
              <a:r>
                <a:rPr sz="1336" i="1" spc="-10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edge 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can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1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exist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8FF8A0E4-6B77-864F-B980-069EEA82495A}"/>
                </a:ext>
              </a:extLst>
            </p:cNvPr>
            <p:cNvSpPr txBox="1"/>
            <p:nvPr/>
          </p:nvSpPr>
          <p:spPr>
            <a:xfrm>
              <a:off x="6524526" y="1679808"/>
              <a:ext cx="429964" cy="217291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>
                <a:spcBef>
                  <a:spcPts val="91"/>
                </a:spcBef>
              </a:pPr>
              <a:r>
                <a:rPr sz="1336" i="1" spc="-7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</a:t>
              </a:r>
              <a:r>
                <a:rPr sz="1336" i="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</a:t>
              </a:r>
              <a:r>
                <a:rPr sz="133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-10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B40A9A0-0411-8241-9F70-4A1E5ED03CE4}"/>
                </a:ext>
              </a:extLst>
            </p:cNvPr>
            <p:cNvSpPr txBox="1"/>
            <p:nvPr/>
          </p:nvSpPr>
          <p:spPr>
            <a:xfrm>
              <a:off x="7208141" y="3095635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v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C62557-CD56-6E48-A880-51A2D152AA37}"/>
                </a:ext>
              </a:extLst>
            </p:cNvPr>
            <p:cNvSpPr txBox="1"/>
            <p:nvPr/>
          </p:nvSpPr>
          <p:spPr>
            <a:xfrm>
              <a:off x="7100816" y="2134344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s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D09113E-50FA-3548-9BC0-03892A9B795A}"/>
                </a:ext>
              </a:extLst>
            </p:cNvPr>
            <p:cNvSpPr txBox="1"/>
            <p:nvPr/>
          </p:nvSpPr>
          <p:spPr>
            <a:xfrm>
              <a:off x="7771043" y="1672891"/>
              <a:ext cx="905024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208054" marR="3572" indent="-199571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</a:t>
              </a:r>
              <a:r>
                <a:rPr sz="133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marked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9B703D03-7B0E-E64D-B4D9-3CAF48708CF8}"/>
                </a:ext>
              </a:extLst>
            </p:cNvPr>
            <p:cNvSpPr txBox="1"/>
            <p:nvPr/>
          </p:nvSpPr>
          <p:spPr>
            <a:xfrm>
              <a:off x="7470765" y="4617096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w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58D2F42-D013-7241-9495-654274B777A5}"/>
                </a:ext>
              </a:extLst>
            </p:cNvPr>
            <p:cNvSpPr txBox="1"/>
            <p:nvPr/>
          </p:nvSpPr>
          <p:spPr>
            <a:xfrm>
              <a:off x="7248719" y="3742693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x</a:t>
              </a:r>
              <a:endParaRPr sz="1160">
                <a:latin typeface="DejaVu Sans Mono"/>
                <a:cs typeface="DejaVu Sans Mono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9BDE2-13A4-E94A-BB2F-215661B8FF2F}"/>
              </a:ext>
            </a:extLst>
          </p:cNvPr>
          <p:cNvSpPr/>
          <p:nvPr/>
        </p:nvSpPr>
        <p:spPr>
          <a:xfrm>
            <a:off x="648984" y="1786059"/>
            <a:ext cx="4718807" cy="97975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 connected to s, then w marked. (if w unmarked, then consider last edge on a path from s to w that goes from a marked vertex to an unmarked one).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2A6A7-C6B9-374A-875A-724AACF185FC}"/>
              </a:ext>
            </a:extLst>
          </p:cNvPr>
          <p:cNvSpPr/>
          <p:nvPr/>
        </p:nvSpPr>
        <p:spPr>
          <a:xfrm>
            <a:off x="648984" y="2912195"/>
            <a:ext cx="4088399" cy="54886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[running time]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vertex connected to s is visited once.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0736E-A38E-FD46-B4CD-0D35AA8A94A3}"/>
              </a:ext>
            </a:extLst>
          </p:cNvPr>
          <p:cNvSpPr/>
          <p:nvPr/>
        </p:nvSpPr>
        <p:spPr>
          <a:xfrm>
            <a:off x="648984" y="3607444"/>
            <a:ext cx="4886678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DFS, can check if vertex v is connected to s in constant time and can find v–s path (if one exists) in time proportional to its length.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7AC8C-C62B-1043-87EF-E4ADD11A8E93}"/>
              </a:ext>
            </a:extLst>
          </p:cNvPr>
          <p:cNvSpPr/>
          <p:nvPr/>
        </p:nvSpPr>
        <p:spPr>
          <a:xfrm>
            <a:off x="648984" y="4492488"/>
            <a:ext cx="45720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is parent-link representation of a tree rooted at vertex 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856DC-EA1D-F542-B53B-2AF551573BE6}"/>
              </a:ext>
            </a:extLst>
          </p:cNvPr>
          <p:cNvGrpSpPr/>
          <p:nvPr/>
        </p:nvGrpSpPr>
        <p:grpSpPr>
          <a:xfrm>
            <a:off x="5887635" y="5207035"/>
            <a:ext cx="2848723" cy="1413247"/>
            <a:chOff x="5887635" y="5207035"/>
            <a:chExt cx="2848723" cy="1413247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E242D1-49B6-3045-82F2-C0C7F585AF98}"/>
                </a:ext>
              </a:extLst>
            </p:cNvPr>
            <p:cNvSpPr/>
            <p:nvPr/>
          </p:nvSpPr>
          <p:spPr>
            <a:xfrm>
              <a:off x="7703345" y="5627335"/>
              <a:ext cx="893" cy="715267"/>
            </a:xfrm>
            <a:custGeom>
              <a:avLst/>
              <a:gdLst/>
              <a:ahLst/>
              <a:cxnLst/>
              <a:rect l="l" t="t" r="r" b="b"/>
              <a:pathLst>
                <a:path w="1270" h="1017270">
                  <a:moveTo>
                    <a:pt x="1102" y="1016943"/>
                  </a:moveTo>
                  <a:lnTo>
                    <a:pt x="0" y="0"/>
                  </a:lnTo>
                </a:path>
              </a:pathLst>
            </a:custGeom>
            <a:ln w="2667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4F0DDDC-4635-1648-B905-6CF2CC61612B}"/>
                </a:ext>
              </a:extLst>
            </p:cNvPr>
            <p:cNvSpPr/>
            <p:nvPr/>
          </p:nvSpPr>
          <p:spPr>
            <a:xfrm>
              <a:off x="7680556" y="5571777"/>
              <a:ext cx="45612" cy="75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E9219770-C9FB-F342-8FDE-2966819A7D54}"/>
                </a:ext>
              </a:extLst>
            </p:cNvPr>
            <p:cNvSpPr txBox="1"/>
            <p:nvPr/>
          </p:nvSpPr>
          <p:spPr>
            <a:xfrm>
              <a:off x="7995640" y="5207035"/>
              <a:ext cx="740718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edgeTo[]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063C8BC-4976-A145-AE52-55E5D8BD6745}"/>
                </a:ext>
              </a:extLst>
            </p:cNvPr>
            <p:cNvSpPr txBox="1"/>
            <p:nvPr/>
          </p:nvSpPr>
          <p:spPr>
            <a:xfrm>
              <a:off x="8176288" y="5388068"/>
              <a:ext cx="379512" cy="1232214"/>
            </a:xfrm>
            <a:prstGeom prst="rect">
              <a:avLst/>
            </a:prstGeom>
          </p:spPr>
          <p:txBody>
            <a:bodyPr vert="horz" wrap="square" lIns="0" tIns="32593" rIns="0" bIns="0" rtlCol="0">
              <a:spAutoFit/>
            </a:bodyPr>
            <a:lstStyle/>
            <a:p>
              <a:pPr marL="8929">
                <a:spcBef>
                  <a:spcPts val="257"/>
                </a:spcBef>
              </a:pPr>
              <a:r>
                <a:rPr sz="1160" spc="11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2	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3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4	3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5	3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EC706AE5-F989-F842-961D-5504227FF611}"/>
                </a:ext>
              </a:extLst>
            </p:cNvPr>
            <p:cNvSpPr/>
            <p:nvPr/>
          </p:nvSpPr>
          <p:spPr>
            <a:xfrm>
              <a:off x="8372490" y="5440466"/>
              <a:ext cx="0" cy="1159073"/>
            </a:xfrm>
            <a:custGeom>
              <a:avLst/>
              <a:gdLst/>
              <a:ahLst/>
              <a:cxnLst/>
              <a:rect l="l" t="t" r="r" b="b"/>
              <a:pathLst>
                <a:path h="1648459">
                  <a:moveTo>
                    <a:pt x="0" y="0"/>
                  </a:moveTo>
                  <a:lnTo>
                    <a:pt x="0" y="1648465"/>
                  </a:lnTo>
                </a:path>
              </a:pathLst>
            </a:custGeom>
            <a:ln w="1778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685C2E24-617C-E440-8D46-22D421CD43AE}"/>
                </a:ext>
              </a:extLst>
            </p:cNvPr>
            <p:cNvSpPr/>
            <p:nvPr/>
          </p:nvSpPr>
          <p:spPr>
            <a:xfrm>
              <a:off x="6203780" y="5270528"/>
              <a:ext cx="1353294" cy="42863"/>
            </a:xfrm>
            <a:custGeom>
              <a:avLst/>
              <a:gdLst/>
              <a:ahLst/>
              <a:cxnLst/>
              <a:rect l="l" t="t" r="r" b="b"/>
              <a:pathLst>
                <a:path w="1924684" h="60960">
                  <a:moveTo>
                    <a:pt x="1924255" y="60827"/>
                  </a:moveTo>
                  <a:lnTo>
                    <a:pt x="0" y="0"/>
                  </a:lnTo>
                </a:path>
              </a:pathLst>
            </a:custGeom>
            <a:ln w="2681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E44850E-C01A-0A47-995F-1F2EA08FB38E}"/>
                </a:ext>
              </a:extLst>
            </p:cNvPr>
            <p:cNvSpPr/>
            <p:nvPr/>
          </p:nvSpPr>
          <p:spPr>
            <a:xfrm>
              <a:off x="6148525" y="5248192"/>
              <a:ext cx="75795" cy="4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59EAE86-D12A-7F4A-883A-3A22C1CC40FE}"/>
                </a:ext>
              </a:extLst>
            </p:cNvPr>
            <p:cNvSpPr/>
            <p:nvPr/>
          </p:nvSpPr>
          <p:spPr>
            <a:xfrm>
              <a:off x="5969225" y="5358063"/>
              <a:ext cx="1378744" cy="31700"/>
            </a:xfrm>
            <a:custGeom>
              <a:avLst/>
              <a:gdLst/>
              <a:ahLst/>
              <a:cxnLst/>
              <a:rect l="l" t="t" r="r" b="b"/>
              <a:pathLst>
                <a:path w="1960879" h="45085">
                  <a:moveTo>
                    <a:pt x="0" y="0"/>
                  </a:moveTo>
                  <a:lnTo>
                    <a:pt x="1960532" y="44700"/>
                  </a:lnTo>
                </a:path>
              </a:pathLst>
            </a:custGeom>
            <a:ln w="7151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AD8171D-D11C-9E40-B0F7-0DFC442F8660}"/>
                </a:ext>
              </a:extLst>
            </p:cNvPr>
            <p:cNvSpPr/>
            <p:nvPr/>
          </p:nvSpPr>
          <p:spPr>
            <a:xfrm>
              <a:off x="5887635" y="5255180"/>
              <a:ext cx="1883408" cy="12078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73B48E08-C205-2C46-8EC6-EDE9090A5B53}"/>
              </a:ext>
            </a:extLst>
          </p:cNvPr>
          <p:cNvSpPr txBox="1"/>
          <p:nvPr/>
        </p:nvSpPr>
        <p:spPr>
          <a:xfrm>
            <a:off x="648984" y="5103928"/>
            <a:ext cx="4512490" cy="1702189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98227" rIns="0" bIns="0" rtlCol="0">
            <a:spAutoFit/>
          </a:bodyPr>
          <a:lstStyle/>
          <a:p>
            <a:pPr marL="248236">
              <a:spcBef>
                <a:spcPts val="773"/>
              </a:spcBef>
              <a:tabLst>
                <a:tab pos="925529" algn="l"/>
                <a:tab pos="1699706" algn="l"/>
                <a:tab pos="3054291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public Boolean </a:t>
            </a:r>
            <a:r>
              <a:rPr lang="en-US" sz="1000" spc="-4" dirty="0" err="1">
                <a:latin typeface="DejaVu Sans Mono"/>
                <a:cs typeface="DejaVu Sans Mono"/>
              </a:rPr>
              <a:t>hasPathTo</a:t>
            </a:r>
            <a:r>
              <a:rPr lang="en-US" sz="1000" spc="-4" dirty="0">
                <a:latin typeface="DejaVu Sans Mono"/>
                <a:cs typeface="DejaVu Sans Mono"/>
              </a:rPr>
              <a:t>(</a:t>
            </a:r>
            <a:r>
              <a:rPr lang="en-US"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v)</a:t>
            </a:r>
            <a:endParaRPr lang="en-US" sz="1000" dirty="0">
              <a:latin typeface="DejaVu Sans Mono"/>
              <a:cs typeface="DejaVu Sans Mono"/>
            </a:endParaRPr>
          </a:p>
          <a:p>
            <a:pPr marL="248236">
              <a:spcBef>
                <a:spcPts val="239"/>
              </a:spcBef>
              <a:tabLst>
                <a:tab pos="538441" algn="l"/>
                <a:tab pos="1215734" algn="l"/>
                <a:tab pos="237699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{ return marked[v]; }</a:t>
            </a:r>
            <a:endParaRPr lang="en-US" sz="1100" dirty="0">
              <a:latin typeface="Times New Roman"/>
              <a:cs typeface="Times New Roman"/>
            </a:endParaRPr>
          </a:p>
          <a:p>
            <a:pPr marL="248236">
              <a:tabLst>
                <a:tab pos="925529" algn="l"/>
                <a:tab pos="2667203" algn="l"/>
                <a:tab pos="373158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&lt;Integer&gt;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(int	v</a:t>
            </a:r>
            <a:r>
              <a:rPr lang="en-US" sz="1000" spc="-4" dirty="0">
                <a:latin typeface="DejaVu Sans Mono"/>
                <a:cs typeface="DejaVu Sans Mono"/>
              </a:rPr>
              <a:t>) </a:t>
            </a: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if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(!hasPathTo(v))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Stack&lt;Integer&gt;	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Stack&lt;Integer&gt;();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	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[x])</a:t>
            </a:r>
            <a:endParaRPr sz="1000" dirty="0">
              <a:latin typeface="DejaVu Sans Mono"/>
              <a:cs typeface="DejaVu Sans Mono"/>
            </a:endParaRPr>
          </a:p>
          <a:p>
            <a:pPr marL="829092">
              <a:spcBef>
                <a:spcPts val="239"/>
              </a:spcBef>
            </a:pPr>
            <a:r>
              <a:rPr sz="1000" spc="-4" dirty="0">
                <a:latin typeface="DejaVu Sans Mono"/>
                <a:cs typeface="DejaVu Sans Mono"/>
              </a:rPr>
              <a:t>path.push(x);</a:t>
            </a:r>
            <a:endParaRPr sz="1000" dirty="0">
              <a:latin typeface="DejaVu Sans Mono"/>
              <a:cs typeface="DejaVu Sans Mono"/>
            </a:endParaRP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path.push(s)</a:t>
            </a:r>
            <a:r>
              <a:rPr lang="en-US" sz="1000" spc="-4" dirty="0">
                <a:latin typeface="DejaVu Sans Mono"/>
                <a:cs typeface="DejaVu Sans Mono"/>
              </a:rPr>
              <a:t>;</a:t>
            </a: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248236">
              <a:spcBef>
                <a:spcPts val="14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A07194-500A-AF4A-91A1-239DF4778049}"/>
              </a:ext>
            </a:extLst>
          </p:cNvPr>
          <p:cNvSpPr/>
          <p:nvPr/>
        </p:nvSpPr>
        <p:spPr>
          <a:xfrm>
            <a:off x="878450" y="5309996"/>
            <a:ext cx="1529190" cy="26178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818B6-8465-4646-9813-58D932B34297}"/>
              </a:ext>
            </a:extLst>
          </p:cNvPr>
          <p:cNvSpPr/>
          <p:nvPr/>
        </p:nvSpPr>
        <p:spPr>
          <a:xfrm>
            <a:off x="1163992" y="5824131"/>
            <a:ext cx="3089225" cy="63891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7E-5814-4743-9BC2-8000093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Application: Flood Fill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620BF5-E0A5-044B-82E1-BC86AE58DE01}"/>
              </a:ext>
            </a:extLst>
          </p:cNvPr>
          <p:cNvSpPr/>
          <p:nvPr/>
        </p:nvSpPr>
        <p:spPr>
          <a:xfrm>
            <a:off x="4885620" y="2215399"/>
            <a:ext cx="2982516" cy="2232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33A0EF6-4091-8B46-8162-AD42A38C9F21}"/>
              </a:ext>
            </a:extLst>
          </p:cNvPr>
          <p:cNvSpPr/>
          <p:nvPr/>
        </p:nvSpPr>
        <p:spPr>
          <a:xfrm>
            <a:off x="1170871" y="2215398"/>
            <a:ext cx="2991445" cy="224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288B0-0ED8-9345-A846-B07570C9E811}"/>
              </a:ext>
            </a:extLst>
          </p:cNvPr>
          <p:cNvSpPr/>
          <p:nvPr/>
        </p:nvSpPr>
        <p:spPr>
          <a:xfrm>
            <a:off x="876648" y="4756085"/>
            <a:ext cx="4156138" cy="14260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Vertex: pixel.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Edge: between two adjacent gray pixels.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all pixels connected to given pixel.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BA25-D4F6-7042-B522-1B5E8A53963C}"/>
              </a:ext>
            </a:extLst>
          </p:cNvPr>
          <p:cNvSpPr/>
          <p:nvPr/>
        </p:nvSpPr>
        <p:spPr>
          <a:xfrm>
            <a:off x="876648" y="1381140"/>
            <a:ext cx="5775821" cy="6104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Flood fill (Photoshop magic wand).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Assumptions. Picture has millions to billions of pixels. 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70B0-7179-E742-A71F-1D3F78B60CBA}"/>
              </a:ext>
            </a:extLst>
          </p:cNvPr>
          <p:cNvGrpSpPr/>
          <p:nvPr/>
        </p:nvGrpSpPr>
        <p:grpSpPr>
          <a:xfrm>
            <a:off x="5588479" y="4921088"/>
            <a:ext cx="2279657" cy="1621581"/>
            <a:chOff x="5588479" y="4921088"/>
            <a:chExt cx="2279657" cy="162158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F6350B42-449E-D844-889C-F8694F17E05B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946CC4B-6DC6-044B-B4A3-3B3B7ACD04E2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B809B08-CDC3-4A46-8FA8-A07A5301705A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C04523-24BC-CE41-9769-18FDA18CD7FE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002249D-1A0E-1B40-9E81-656EC3E2A431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02479F5-2209-7844-AF07-E685354301A6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11C4113-69B2-8D45-9E0C-AF30FC4EE4F3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219DE3-7473-C64C-8CC4-54F8EF95938E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32C9B7E-2378-6F49-9D38-C13923A42BF8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4A08E2D-DB9A-0842-A473-C08140F02D34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E2B117-3607-104E-982D-A07772CF85BD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0D01684-04E4-C341-B17C-4353F166F929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F3D7E13-7124-9E4C-8BC7-FDA1357DCFAF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F8B5AF-675D-C047-A1EC-8542C3A715DE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CE1959E-86A3-B140-9331-42541FF5FB71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8D44749-3955-0E48-882F-0C3860306565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274388-C803-5D47-88B3-E05B09A5687D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647F934-3BF7-A44D-817F-24D85801F386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C129636-D6B4-974A-A864-51D29CBC4F87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5569A0E-0D63-8E4C-90C5-F7A590671101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6F1E68A-F351-1C4B-A2A4-304187E54B07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77F30F3-C956-954F-BFE0-5B551D93C48F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35E37B1C-4C73-4548-95FB-F0231B7CE010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BEA45C2-B72E-D24C-BC39-9D6D26622759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BF980B5-8D51-9749-BDA4-4B121E1E93D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D1ED44-7F5B-3E4E-9E3C-3DBD8C8793C1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41CEBD9-2695-944E-B99D-195780E3D2FF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F891C094-7050-6E40-860B-3488969FF51C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4F3082E-C23A-F14D-AFD9-FFF81043A1D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5CE9733-D9F4-DB42-BD40-3BA0EBEA7F1E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BA8C6EAF-CAFE-6249-9AA0-B7417835A387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2B24333-45EC-B944-9EE2-7A4A8FEB827F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F15CB23D-90FF-C64C-8951-E7735E649C3B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E2E94CA7-0AB0-F342-A8AB-AFCEE941B88D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D74CD5EB-B828-A642-93C6-F9C0B018E8B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E814AC63-D518-074B-8556-38A8714CE72B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6EE335FF-2CBE-8A42-B0EE-F3AF4CA7BE95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AAEFD9A-C8D4-AC46-9517-7634F698A034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29F7A7B0-07F8-704F-9E7C-9203F590093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5D614873-373A-1147-8521-936722FE835E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0FC949CB-9F84-2140-A8EE-35A9D4A909E4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0A089942-38E5-7C48-A529-829B6BBE5A3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749B397E-A671-9D4B-880E-3B71727F7568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658165CE-69A3-C44C-9CAE-BCA54C6D9C15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B60CC19-5CDA-8540-AA83-097A67DA5D8D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319094A1-FAE4-5F4B-A591-084474E1FAD0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F4286C-89F1-FE45-901D-B7435D2F3751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31CE5795-AA49-3E4F-B81D-31B85575280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D907E69-D482-4B47-9596-6198133BD75B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60974A60-0D6B-2948-893C-D5E11CB11585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12D6A981-C838-FC47-A8E8-0254508D4E9C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E86287-2C1D-E042-9243-1D9DD181A881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A84F4E2-3B3A-6944-B7A9-0C5879120C73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4140CAFC-5E75-B749-BD01-CF1804B0343B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0B3CDC42-D723-5F40-B8A1-765C08C1342B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337921E1-D3FC-E847-8833-5AF5592811D8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B865083A-608B-0143-8367-D052FD1CEC75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58DB977E-8860-4540-B29F-F541E877852F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EB8AA66-8202-B14C-9628-EA8D610B5517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394CEDDE-6B78-B546-B7A6-4DCA683530EF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37B1124E-12A4-224D-B9FA-3F4EF0E17A28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4998B034-3743-7F4E-BDDB-C77F20B08B5D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C5720A47-779E-C043-B848-5017E7CA6400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A997084D-FF75-D547-9597-595835D0A8F1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D67747FE-35F1-7347-BF04-C7CBAE705F89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99188136-6ACB-7C4F-BEC3-991AD3F25350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EA822E1D-BAED-8B49-A80E-F8814362D6CB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67AC3F6D-D2B2-FE43-AE3C-C1A0EE6585A0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6AB9E8B0-9B83-404C-B390-BCDE7EAAF862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1">
              <a:extLst>
                <a:ext uri="{FF2B5EF4-FFF2-40B4-BE49-F238E27FC236}">
                  <a16:creationId xmlns:a16="http://schemas.microsoft.com/office/drawing/2014/main" id="{680DE2C0-B3C5-114E-B412-728A1C1E1BBE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55E9D017-661D-9140-9DE8-E56F4FE4567E}"/>
                </a:ext>
              </a:extLst>
            </p:cNvPr>
            <p:cNvSpPr/>
            <p:nvPr/>
          </p:nvSpPr>
          <p:spPr>
            <a:xfrm>
              <a:off x="558847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D331C175-85C7-EE4A-8754-1E1D8A52BA79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8A9902B8-D053-3E4B-A613-E6F6B096362A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C72A4907-5F71-9749-9E11-A3CEBAC55886}"/>
                </a:ext>
              </a:extLst>
            </p:cNvPr>
            <p:cNvSpPr/>
            <p:nvPr/>
          </p:nvSpPr>
          <p:spPr>
            <a:xfrm>
              <a:off x="591274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DEFDEDF3-D0F8-E745-B623-FFF1CEDE6720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D2339FC5-DC4D-F245-8D4F-C7DB2AF20332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A1810FAD-3725-4C43-8D9D-6C55CDF61390}"/>
                </a:ext>
              </a:extLst>
            </p:cNvPr>
            <p:cNvSpPr/>
            <p:nvPr/>
          </p:nvSpPr>
          <p:spPr>
            <a:xfrm>
              <a:off x="623701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8EAE9DD7-F4C4-134B-A941-5C41BC6E412E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F5B8B3D4-0542-5040-92CB-832EFA6D541B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249BFA8D-3F8C-9D46-8DCA-592D0249F6F2}"/>
                </a:ext>
              </a:extLst>
            </p:cNvPr>
            <p:cNvSpPr/>
            <p:nvPr/>
          </p:nvSpPr>
          <p:spPr>
            <a:xfrm>
              <a:off x="656129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78A94713-B57F-AF42-A9E3-CE26C7BBEF0B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D1F41755-4DE0-BF41-A6A6-1A5605221C62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06E1D0CC-D4D7-D849-9B75-D5CF288CCFA1}"/>
                </a:ext>
              </a:extLst>
            </p:cNvPr>
            <p:cNvSpPr/>
            <p:nvPr/>
          </p:nvSpPr>
          <p:spPr>
            <a:xfrm>
              <a:off x="558847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9EED5ABC-6488-1D4B-AC3A-D282D90FA0FD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A6EFF26E-A62D-E846-ABAC-E423C2D49FE5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84BFCEB8-97CD-4746-B3DA-6AC0C2099692}"/>
                </a:ext>
              </a:extLst>
            </p:cNvPr>
            <p:cNvSpPr/>
            <p:nvPr/>
          </p:nvSpPr>
          <p:spPr>
            <a:xfrm>
              <a:off x="591274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F47FF58F-BE8E-054A-8E4F-2CE043152073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EEC6989B-9045-8143-A1E4-D0A2C9315E03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5B7F9753-1B1C-B14A-972B-59DE2721BE4A}"/>
                </a:ext>
              </a:extLst>
            </p:cNvPr>
            <p:cNvSpPr/>
            <p:nvPr/>
          </p:nvSpPr>
          <p:spPr>
            <a:xfrm>
              <a:off x="623701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A23E334C-FA38-2F40-B34D-D00C36B2CE37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958F5EC7-F435-6D41-9538-D97BDF395DE7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C9A35A91-2F1D-9A48-B571-E08FB4E790DB}"/>
                </a:ext>
              </a:extLst>
            </p:cNvPr>
            <p:cNvSpPr/>
            <p:nvPr/>
          </p:nvSpPr>
          <p:spPr>
            <a:xfrm>
              <a:off x="656129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05D20393-B6C7-D14D-9CCA-E747508C4FC6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72C3F922-9A21-9048-8F59-5A8167714603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41FF4487-FF72-4D45-B9B6-1D7A6460E8FB}"/>
                </a:ext>
              </a:extLst>
            </p:cNvPr>
            <p:cNvSpPr/>
            <p:nvPr/>
          </p:nvSpPr>
          <p:spPr>
            <a:xfrm>
              <a:off x="558847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ED5D298F-DD5C-E640-ACDB-99717E9EBD3E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B443CD4B-0223-5546-8368-39C77EBDFD7F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FFB43FCB-B39B-1848-ADB2-A0736BC10FAC}"/>
                </a:ext>
              </a:extLst>
            </p:cNvPr>
            <p:cNvSpPr/>
            <p:nvPr/>
          </p:nvSpPr>
          <p:spPr>
            <a:xfrm>
              <a:off x="591274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11680BCD-887A-744B-9A4A-727481A3E152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2EB84022-6259-7D41-A115-315B18646649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B871FAC9-97A1-6343-88FD-C1CB0F5D1864}"/>
                </a:ext>
              </a:extLst>
            </p:cNvPr>
            <p:cNvSpPr/>
            <p:nvPr/>
          </p:nvSpPr>
          <p:spPr>
            <a:xfrm>
              <a:off x="623701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E757096A-F22A-EC4E-B478-B1EAC7734A4D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299CC232-0B21-1E41-A0E5-AE127AAE5A71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AFD19203-FDD2-0D4F-A120-71D30048C815}"/>
                </a:ext>
              </a:extLst>
            </p:cNvPr>
            <p:cNvSpPr/>
            <p:nvPr/>
          </p:nvSpPr>
          <p:spPr>
            <a:xfrm>
              <a:off x="656129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5D12C612-C9E8-5445-8361-E71E1FA74202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85AC287B-4153-4143-9667-7BFC0DBDE6ED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C889CC25-EE9F-2446-BB7C-687FF553E38D}"/>
                </a:ext>
              </a:extLst>
            </p:cNvPr>
            <p:cNvSpPr/>
            <p:nvPr/>
          </p:nvSpPr>
          <p:spPr>
            <a:xfrm>
              <a:off x="558847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5B1C4F4F-6300-3E44-A420-E7071E94FE3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4E17542C-88D6-3940-AFAD-DFD0757AA62B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5610AE3B-736F-BA46-AFA3-513CE5B01341}"/>
                </a:ext>
              </a:extLst>
            </p:cNvPr>
            <p:cNvSpPr/>
            <p:nvPr/>
          </p:nvSpPr>
          <p:spPr>
            <a:xfrm>
              <a:off x="591274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13CA292B-CD94-BD44-9CDD-0FD48B7FF3E6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833F35E4-82D2-3740-A530-9CE596902D9D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CB10B6EA-9251-7D4E-878B-8F8E79FFB365}"/>
                </a:ext>
              </a:extLst>
            </p:cNvPr>
            <p:cNvSpPr/>
            <p:nvPr/>
          </p:nvSpPr>
          <p:spPr>
            <a:xfrm>
              <a:off x="623701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D780BE97-5BD1-7940-A4EF-F843F14148A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694C05FA-39E6-694B-BC8A-AAE9F421134F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>
              <a:extLst>
                <a:ext uri="{FF2B5EF4-FFF2-40B4-BE49-F238E27FC236}">
                  <a16:creationId xmlns:a16="http://schemas.microsoft.com/office/drawing/2014/main" id="{D333EBE4-24BD-1E42-99FD-BF20594B07C4}"/>
                </a:ext>
              </a:extLst>
            </p:cNvPr>
            <p:cNvSpPr/>
            <p:nvPr/>
          </p:nvSpPr>
          <p:spPr>
            <a:xfrm>
              <a:off x="656129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>
              <a:extLst>
                <a:ext uri="{FF2B5EF4-FFF2-40B4-BE49-F238E27FC236}">
                  <a16:creationId xmlns:a16="http://schemas.microsoft.com/office/drawing/2014/main" id="{14AA2AE2-9494-5643-82C3-6A57A1B0C80C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>
              <a:extLst>
                <a:ext uri="{FF2B5EF4-FFF2-40B4-BE49-F238E27FC236}">
                  <a16:creationId xmlns:a16="http://schemas.microsoft.com/office/drawing/2014/main" id="{8B413389-A029-9F43-B4E2-7F09A4F2CF37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3D935224-14A0-7041-8824-ADD98C702A2B}"/>
                </a:ext>
              </a:extLst>
            </p:cNvPr>
            <p:cNvSpPr/>
            <p:nvPr/>
          </p:nvSpPr>
          <p:spPr>
            <a:xfrm>
              <a:off x="558847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349353CB-1059-3947-9408-97A10DBAEC6D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57AF6C4E-821F-0E4A-BA1C-0585081FE706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92FED422-BE86-284B-BDC6-18A3EC3A8042}"/>
                </a:ext>
              </a:extLst>
            </p:cNvPr>
            <p:cNvSpPr/>
            <p:nvPr/>
          </p:nvSpPr>
          <p:spPr>
            <a:xfrm>
              <a:off x="591274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>
              <a:extLst>
                <a:ext uri="{FF2B5EF4-FFF2-40B4-BE49-F238E27FC236}">
                  <a16:creationId xmlns:a16="http://schemas.microsoft.com/office/drawing/2014/main" id="{A211B582-37AC-344D-91B6-3C89628C78D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>
              <a:extLst>
                <a:ext uri="{FF2B5EF4-FFF2-40B4-BE49-F238E27FC236}">
                  <a16:creationId xmlns:a16="http://schemas.microsoft.com/office/drawing/2014/main" id="{AA9936AD-2BC0-4049-8826-A2311292078E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>
              <a:extLst>
                <a:ext uri="{FF2B5EF4-FFF2-40B4-BE49-F238E27FC236}">
                  <a16:creationId xmlns:a16="http://schemas.microsoft.com/office/drawing/2014/main" id="{62CD0EDF-082A-FC45-B30E-20E894121297}"/>
                </a:ext>
              </a:extLst>
            </p:cNvPr>
            <p:cNvSpPr/>
            <p:nvPr/>
          </p:nvSpPr>
          <p:spPr>
            <a:xfrm>
              <a:off x="623701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>
              <a:extLst>
                <a:ext uri="{FF2B5EF4-FFF2-40B4-BE49-F238E27FC236}">
                  <a16:creationId xmlns:a16="http://schemas.microsoft.com/office/drawing/2014/main" id="{E625AAC9-006E-8743-9F11-5F8A80C7888B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>
              <a:extLst>
                <a:ext uri="{FF2B5EF4-FFF2-40B4-BE49-F238E27FC236}">
                  <a16:creationId xmlns:a16="http://schemas.microsoft.com/office/drawing/2014/main" id="{1B890D1E-C041-3346-8D12-18B07FFFCBB3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>
              <a:extLst>
                <a:ext uri="{FF2B5EF4-FFF2-40B4-BE49-F238E27FC236}">
                  <a16:creationId xmlns:a16="http://schemas.microsoft.com/office/drawing/2014/main" id="{B128E182-6376-EF49-B847-FE4FC2728BB0}"/>
                </a:ext>
              </a:extLst>
            </p:cNvPr>
            <p:cNvSpPr/>
            <p:nvPr/>
          </p:nvSpPr>
          <p:spPr>
            <a:xfrm>
              <a:off x="656129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4395F1EC-2C13-CD40-B64F-2B638F76625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04C01C14-F3A4-3A4C-8D98-A858379AE143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92057D3A-1418-CB4D-AE99-74F36DA05039}"/>
                </a:ext>
              </a:extLst>
            </p:cNvPr>
            <p:cNvSpPr/>
            <p:nvPr/>
          </p:nvSpPr>
          <p:spPr>
            <a:xfrm>
              <a:off x="6885568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AA89CDD8-A9E3-C64A-B66F-CF8A36B44395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A3157126-364F-1E4F-81FB-B7AF01EB61F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>
              <a:extLst>
                <a:ext uri="{FF2B5EF4-FFF2-40B4-BE49-F238E27FC236}">
                  <a16:creationId xmlns:a16="http://schemas.microsoft.com/office/drawing/2014/main" id="{E017DF81-99C0-7848-B033-E9DE5580529D}"/>
                </a:ext>
              </a:extLst>
            </p:cNvPr>
            <p:cNvSpPr/>
            <p:nvPr/>
          </p:nvSpPr>
          <p:spPr>
            <a:xfrm>
              <a:off x="720983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>
              <a:extLst>
                <a:ext uri="{FF2B5EF4-FFF2-40B4-BE49-F238E27FC236}">
                  <a16:creationId xmlns:a16="http://schemas.microsoft.com/office/drawing/2014/main" id="{08F151D4-48ED-5F46-AE8E-619A73CDF4F7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>
              <a:extLst>
                <a:ext uri="{FF2B5EF4-FFF2-40B4-BE49-F238E27FC236}">
                  <a16:creationId xmlns:a16="http://schemas.microsoft.com/office/drawing/2014/main" id="{70FF2800-74CD-FF4A-BDFE-D3AD579F2DFD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>
              <a:extLst>
                <a:ext uri="{FF2B5EF4-FFF2-40B4-BE49-F238E27FC236}">
                  <a16:creationId xmlns:a16="http://schemas.microsoft.com/office/drawing/2014/main" id="{7ADC2288-A7E1-D244-9B3C-44CF908646E0}"/>
                </a:ext>
              </a:extLst>
            </p:cNvPr>
            <p:cNvSpPr/>
            <p:nvPr/>
          </p:nvSpPr>
          <p:spPr>
            <a:xfrm>
              <a:off x="7543644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F85146D9-CCB5-344E-9FFF-868091A3C15A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A41ACA16-A51F-E14E-9907-CFF54520F37F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F8258204-2A00-DF48-97AC-48B2C73547D9}"/>
                </a:ext>
              </a:extLst>
            </p:cNvPr>
            <p:cNvSpPr/>
            <p:nvPr/>
          </p:nvSpPr>
          <p:spPr>
            <a:xfrm>
              <a:off x="6885568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27038433-D50E-7D47-80F8-24D8509EC617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7481D0AB-A09D-E046-894A-A6F4A0C27DA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>
              <a:extLst>
                <a:ext uri="{FF2B5EF4-FFF2-40B4-BE49-F238E27FC236}">
                  <a16:creationId xmlns:a16="http://schemas.microsoft.com/office/drawing/2014/main" id="{E44C7537-A028-8248-BA9D-AD42A082C9FB}"/>
                </a:ext>
              </a:extLst>
            </p:cNvPr>
            <p:cNvSpPr/>
            <p:nvPr/>
          </p:nvSpPr>
          <p:spPr>
            <a:xfrm>
              <a:off x="720983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>
              <a:extLst>
                <a:ext uri="{FF2B5EF4-FFF2-40B4-BE49-F238E27FC236}">
                  <a16:creationId xmlns:a16="http://schemas.microsoft.com/office/drawing/2014/main" id="{CD45BD8E-03B2-9043-88D1-22BFC3512D2F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A6978E73-7352-484E-A2CA-9DBFAAEFE0B6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CBCDC9A7-61E3-8A47-A5C4-F6C8BCCEC64E}"/>
                </a:ext>
              </a:extLst>
            </p:cNvPr>
            <p:cNvSpPr/>
            <p:nvPr/>
          </p:nvSpPr>
          <p:spPr>
            <a:xfrm>
              <a:off x="7543644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D302237F-913C-634E-B8E0-911E1FA249C4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691DFD86-FC75-6041-A954-8F30E2B30F6B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B9A1F675-658F-E34C-ABB7-7968E37B2BA5}"/>
                </a:ext>
              </a:extLst>
            </p:cNvPr>
            <p:cNvSpPr/>
            <p:nvPr/>
          </p:nvSpPr>
          <p:spPr>
            <a:xfrm>
              <a:off x="6885568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0938093B-ECFB-DF46-BCCA-48BFD928C152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B171EED8-1F9B-1745-9D0C-EF3562086270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D64F3772-D5D9-C549-A6B1-6CD19E4F9A80}"/>
                </a:ext>
              </a:extLst>
            </p:cNvPr>
            <p:cNvSpPr/>
            <p:nvPr/>
          </p:nvSpPr>
          <p:spPr>
            <a:xfrm>
              <a:off x="720983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B5D7C518-32CE-FA41-B146-2F072B56FE57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DA2785BC-BE4E-E642-84CB-E748F2264E8D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343E53D5-AD7C-C54E-ACF3-32450E2532AE}"/>
                </a:ext>
              </a:extLst>
            </p:cNvPr>
            <p:cNvSpPr/>
            <p:nvPr/>
          </p:nvSpPr>
          <p:spPr>
            <a:xfrm>
              <a:off x="7543644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1AE676E7-4701-AA48-99D4-89DE06174C80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273A6071-21F6-4E4E-8141-CBC2032CEC98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163FE7C1-835D-EB4A-B48E-5778D1DB543E}"/>
                </a:ext>
              </a:extLst>
            </p:cNvPr>
            <p:cNvSpPr/>
            <p:nvPr/>
          </p:nvSpPr>
          <p:spPr>
            <a:xfrm>
              <a:off x="6885568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E3507FB7-5901-4649-B150-001F397B4C26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7E3B3E2B-473C-AE4A-BA77-29C07D552D9A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980E6F76-D0BB-B644-AFD8-2460D64DF8FA}"/>
                </a:ext>
              </a:extLst>
            </p:cNvPr>
            <p:cNvSpPr/>
            <p:nvPr/>
          </p:nvSpPr>
          <p:spPr>
            <a:xfrm>
              <a:off x="720983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E80EBDCD-4352-9B43-A301-23A0B187E6A9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B37D4D01-1FD0-7F47-87E2-F3B294A8171E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0D7AED34-F266-EC4C-B460-A2FEB6BE7C13}"/>
                </a:ext>
              </a:extLst>
            </p:cNvPr>
            <p:cNvSpPr/>
            <p:nvPr/>
          </p:nvSpPr>
          <p:spPr>
            <a:xfrm>
              <a:off x="7543644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295C6A85-A841-ED43-8223-C915FF0B9B2B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7DAAD8B1-4930-1445-B4AB-68BA3B6424D8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9549F5F9-DBBC-D240-AB96-BD1D0442AF98}"/>
                </a:ext>
              </a:extLst>
            </p:cNvPr>
            <p:cNvSpPr/>
            <p:nvPr/>
          </p:nvSpPr>
          <p:spPr>
            <a:xfrm>
              <a:off x="6885568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F4B6C609-412F-9546-AC7E-FE34D744E0F5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495EB1A5-D83D-4F49-AB3A-EEF89A77527F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9058C107-4D76-264C-A765-B59C4B6A0100}"/>
                </a:ext>
              </a:extLst>
            </p:cNvPr>
            <p:cNvSpPr/>
            <p:nvPr/>
          </p:nvSpPr>
          <p:spPr>
            <a:xfrm>
              <a:off x="720983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A48022DD-90FD-1341-9CC1-F8CFBD8B9DAC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0644AB89-D013-554F-B138-5E8FE751CB65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78BCFCB7-A55C-624D-97A6-89F1A237F809}"/>
                </a:ext>
              </a:extLst>
            </p:cNvPr>
            <p:cNvSpPr/>
            <p:nvPr/>
          </p:nvSpPr>
          <p:spPr>
            <a:xfrm>
              <a:off x="7543644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A1EAEB02-E24E-5749-876B-12964D04C1C7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E251B99A-109C-DA4C-8170-B52B2FAD59D3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18068EB2-3A7C-A24C-88C1-18ABE1165B89}"/>
                </a:ext>
              </a:extLst>
            </p:cNvPr>
            <p:cNvSpPr/>
            <p:nvPr/>
          </p:nvSpPr>
          <p:spPr>
            <a:xfrm>
              <a:off x="6408061" y="546620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4E1F93A4-516A-F04D-B9BC-BAFB9424EDFC}"/>
                </a:ext>
              </a:extLst>
            </p:cNvPr>
            <p:cNvSpPr/>
            <p:nvPr/>
          </p:nvSpPr>
          <p:spPr>
            <a:xfrm>
              <a:off x="6733601" y="5466207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h="324485">
                  <a:moveTo>
                    <a:pt x="0" y="324271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A52D80B6-47CE-4B48-BBD6-841A8AE321D1}"/>
                </a:ext>
              </a:extLst>
            </p:cNvPr>
            <p:cNvSpPr/>
            <p:nvPr/>
          </p:nvSpPr>
          <p:spPr>
            <a:xfrm>
              <a:off x="6456386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F9AAB67E-89B1-E44F-8166-41D1759FF7E7}"/>
                </a:ext>
              </a:extLst>
            </p:cNvPr>
            <p:cNvSpPr/>
            <p:nvPr/>
          </p:nvSpPr>
          <p:spPr>
            <a:xfrm>
              <a:off x="6456386" y="574343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E1EF05DC-1085-5141-87E9-D458674D4F60}"/>
                </a:ext>
              </a:extLst>
            </p:cNvPr>
            <p:cNvSpPr/>
            <p:nvPr/>
          </p:nvSpPr>
          <p:spPr>
            <a:xfrm>
              <a:off x="6781927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DE02E8EC-8E70-5B47-81C7-D75FCE3231D0}"/>
                </a:ext>
              </a:extLst>
            </p:cNvPr>
            <p:cNvSpPr/>
            <p:nvPr/>
          </p:nvSpPr>
          <p:spPr>
            <a:xfrm>
              <a:off x="6733610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227200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F2486A59-AB92-BA45-88F9-AC31F35C598A}"/>
                </a:ext>
              </a:extLst>
            </p:cNvPr>
            <p:cNvSpPr/>
            <p:nvPr/>
          </p:nvSpPr>
          <p:spPr>
            <a:xfrm>
              <a:off x="6456386" y="606898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F6035F5F-6091-CA4C-BFDD-C56D79F76133}"/>
                </a:ext>
              </a:extLst>
            </p:cNvPr>
            <p:cNvSpPr/>
            <p:nvPr/>
          </p:nvSpPr>
          <p:spPr>
            <a:xfrm>
              <a:off x="6408061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20C-ECB4-0845-A4F0-BCF883D0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09295" cy="1143000"/>
          </a:xfrm>
        </p:spPr>
        <p:txBody>
          <a:bodyPr>
            <a:normAutofit/>
          </a:bodyPr>
          <a:lstStyle/>
          <a:p>
            <a:r>
              <a:rPr lang="en-US" sz="2400" spc="20" dirty="0">
                <a:latin typeface="Arial"/>
                <a:cs typeface="Arial"/>
              </a:rPr>
              <a:t>Reachability</a:t>
            </a:r>
            <a:r>
              <a:rPr lang="en-US" sz="2400" spc="95" dirty="0">
                <a:latin typeface="Arial"/>
                <a:cs typeface="Arial"/>
              </a:rPr>
              <a:t> </a:t>
            </a:r>
            <a:r>
              <a:rPr lang="en-US" sz="2400" spc="65" dirty="0">
                <a:latin typeface="Arial"/>
                <a:cs typeface="Arial"/>
              </a:rPr>
              <a:t>Application: </a:t>
            </a:r>
            <a:r>
              <a:rPr lang="en-US" sz="2400" spc="30" dirty="0">
                <a:latin typeface="Arial"/>
                <a:cs typeface="Arial"/>
              </a:rPr>
              <a:t>Mark–Sweep </a:t>
            </a:r>
            <a:r>
              <a:rPr lang="en-US" sz="2400" spc="95" dirty="0">
                <a:latin typeface="Arial"/>
                <a:cs typeface="Arial"/>
              </a:rPr>
              <a:t>Garbage </a:t>
            </a:r>
            <a:r>
              <a:rPr lang="en-US" sz="2400" spc="40" dirty="0">
                <a:latin typeface="Arial"/>
                <a:cs typeface="Arial"/>
              </a:rPr>
              <a:t>Collector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94350-DBDE-D145-9428-D748227EA9E3}"/>
              </a:ext>
            </a:extLst>
          </p:cNvPr>
          <p:cNvSpPr/>
          <p:nvPr/>
        </p:nvSpPr>
        <p:spPr>
          <a:xfrm>
            <a:off x="679507" y="1430297"/>
            <a:ext cx="7342481" cy="167225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data structure is a digraph.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Edge = reference.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Roots: Objects known to be directly accessible by program (e.g., stack).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Reachable objects: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Objects indirectly accessible by program  (starting at a root and following a chain of pointers).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BE455D-9314-154D-A47F-3A3D13A95AF2}"/>
              </a:ext>
            </a:extLst>
          </p:cNvPr>
          <p:cNvGrpSpPr/>
          <p:nvPr/>
        </p:nvGrpSpPr>
        <p:grpSpPr>
          <a:xfrm>
            <a:off x="5814593" y="3278000"/>
            <a:ext cx="2830710" cy="3437932"/>
            <a:chOff x="5663591" y="3395445"/>
            <a:chExt cx="2830710" cy="343793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3BA0E5E-B323-164B-9C71-919CD48A9BDC}"/>
                </a:ext>
              </a:extLst>
            </p:cNvPr>
            <p:cNvSpPr/>
            <p:nvPr/>
          </p:nvSpPr>
          <p:spPr>
            <a:xfrm>
              <a:off x="5663591" y="3966951"/>
              <a:ext cx="506990" cy="1572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CFC4DB2-4372-A54D-968F-102CA79E89FF}"/>
                </a:ext>
              </a:extLst>
            </p:cNvPr>
            <p:cNvSpPr/>
            <p:nvPr/>
          </p:nvSpPr>
          <p:spPr>
            <a:xfrm>
              <a:off x="5715000" y="4018360"/>
              <a:ext cx="8930" cy="1393478"/>
            </a:xfrm>
            <a:custGeom>
              <a:avLst/>
              <a:gdLst/>
              <a:ahLst/>
              <a:cxnLst/>
              <a:rect l="l" t="t" r="r" b="b"/>
              <a:pathLst>
                <a:path w="12700" h="1981834">
                  <a:moveTo>
                    <a:pt x="0" y="1981758"/>
                  </a:moveTo>
                  <a:lnTo>
                    <a:pt x="12700" y="1981758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981758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BEE7712-76FD-5A45-843E-27D0A0060A76}"/>
                </a:ext>
              </a:extLst>
            </p:cNvPr>
            <p:cNvSpPr/>
            <p:nvPr/>
          </p:nvSpPr>
          <p:spPr>
            <a:xfrm>
              <a:off x="6431544" y="3395445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F7B6548-EFC5-E54A-9A7D-8D4030869356}"/>
                </a:ext>
              </a:extLst>
            </p:cNvPr>
            <p:cNvSpPr/>
            <p:nvPr/>
          </p:nvSpPr>
          <p:spPr>
            <a:xfrm>
              <a:off x="6482953" y="3446859"/>
              <a:ext cx="10268" cy="344686"/>
            </a:xfrm>
            <a:custGeom>
              <a:avLst/>
              <a:gdLst/>
              <a:ahLst/>
              <a:cxnLst/>
              <a:rect l="l" t="t" r="r" b="b"/>
              <a:pathLst>
                <a:path w="14604" h="490220">
                  <a:moveTo>
                    <a:pt x="0" y="489750"/>
                  </a:moveTo>
                  <a:lnTo>
                    <a:pt x="14084" y="489750"/>
                  </a:lnTo>
                  <a:lnTo>
                    <a:pt x="14084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6FCB3B-E71C-7344-9AFE-60BED2C454A5}"/>
                </a:ext>
              </a:extLst>
            </p:cNvPr>
            <p:cNvSpPr/>
            <p:nvPr/>
          </p:nvSpPr>
          <p:spPr>
            <a:xfrm>
              <a:off x="6985185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45CDC11-E4D6-7C44-B89F-36D10888D8FB}"/>
                </a:ext>
              </a:extLst>
            </p:cNvPr>
            <p:cNvSpPr/>
            <p:nvPr/>
          </p:nvSpPr>
          <p:spPr>
            <a:xfrm>
              <a:off x="7036594" y="366117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B32E6AA-C2EE-654C-A9E4-CE7768CE4EDE}"/>
                </a:ext>
              </a:extLst>
            </p:cNvPr>
            <p:cNvSpPr/>
            <p:nvPr/>
          </p:nvSpPr>
          <p:spPr>
            <a:xfrm>
              <a:off x="6672646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7E24F75-8902-A340-AFBA-7064AF6563B9}"/>
                </a:ext>
              </a:extLst>
            </p:cNvPr>
            <p:cNvSpPr/>
            <p:nvPr/>
          </p:nvSpPr>
          <p:spPr>
            <a:xfrm>
              <a:off x="6724055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5C05818-97DF-7F42-94FC-2DAF49F565B2}"/>
                </a:ext>
              </a:extLst>
            </p:cNvPr>
            <p:cNvSpPr/>
            <p:nvPr/>
          </p:nvSpPr>
          <p:spPr>
            <a:xfrm>
              <a:off x="7494177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58C832-48C7-3948-A358-652F332225B7}"/>
                </a:ext>
              </a:extLst>
            </p:cNvPr>
            <p:cNvSpPr/>
            <p:nvPr/>
          </p:nvSpPr>
          <p:spPr>
            <a:xfrm>
              <a:off x="7545586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99E01A6-B69B-FD40-A553-987E442C9769}"/>
                </a:ext>
              </a:extLst>
            </p:cNvPr>
            <p:cNvSpPr/>
            <p:nvPr/>
          </p:nvSpPr>
          <p:spPr>
            <a:xfrm>
              <a:off x="6985185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4D94929-1242-3846-9FF6-C3A77CAF5BDF}"/>
                </a:ext>
              </a:extLst>
            </p:cNvPr>
            <p:cNvSpPr/>
            <p:nvPr/>
          </p:nvSpPr>
          <p:spPr>
            <a:xfrm>
              <a:off x="7036594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3047B13-DA0B-CF4F-9A27-0C6DEDD421A1}"/>
                </a:ext>
              </a:extLst>
            </p:cNvPr>
            <p:cNvSpPr/>
            <p:nvPr/>
          </p:nvSpPr>
          <p:spPr>
            <a:xfrm>
              <a:off x="7378091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959AB59-5A7A-1749-962E-1CFCF1E586FD}"/>
                </a:ext>
              </a:extLst>
            </p:cNvPr>
            <p:cNvSpPr/>
            <p:nvPr/>
          </p:nvSpPr>
          <p:spPr>
            <a:xfrm>
              <a:off x="7429500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077" y="489750"/>
                  </a:lnTo>
                  <a:lnTo>
                    <a:pt x="1207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8AA50E9-2D28-9748-BDC8-00F1D92B953F}"/>
                </a:ext>
              </a:extLst>
            </p:cNvPr>
            <p:cNvSpPr/>
            <p:nvPr/>
          </p:nvSpPr>
          <p:spPr>
            <a:xfrm>
              <a:off x="6672646" y="53421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28FD69B-F2FD-7345-9B58-9A1E3E6A22ED}"/>
                </a:ext>
              </a:extLst>
            </p:cNvPr>
            <p:cNvSpPr/>
            <p:nvPr/>
          </p:nvSpPr>
          <p:spPr>
            <a:xfrm>
              <a:off x="6724055" y="5393531"/>
              <a:ext cx="9376" cy="344686"/>
            </a:xfrm>
            <a:custGeom>
              <a:avLst/>
              <a:gdLst/>
              <a:ahLst/>
              <a:cxnLst/>
              <a:rect l="l" t="t" r="r" b="b"/>
              <a:pathLst>
                <a:path w="13334" h="490220">
                  <a:moveTo>
                    <a:pt x="0" y="489750"/>
                  </a:moveTo>
                  <a:lnTo>
                    <a:pt x="12928" y="489750"/>
                  </a:lnTo>
                  <a:lnTo>
                    <a:pt x="12928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C015324-F47C-4047-B047-15424D40F6C3}"/>
                </a:ext>
              </a:extLst>
            </p:cNvPr>
            <p:cNvSpPr/>
            <p:nvPr/>
          </p:nvSpPr>
          <p:spPr>
            <a:xfrm>
              <a:off x="6208302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4CC7B45-8206-7C47-B535-5CBDCC6DCDC2}"/>
                </a:ext>
              </a:extLst>
            </p:cNvPr>
            <p:cNvSpPr/>
            <p:nvPr/>
          </p:nvSpPr>
          <p:spPr>
            <a:xfrm>
              <a:off x="6259711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623" y="489750"/>
                  </a:lnTo>
                  <a:lnTo>
                    <a:pt x="12623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F02B365-F338-E14D-9860-751D21B193D0}"/>
                </a:ext>
              </a:extLst>
            </p:cNvPr>
            <p:cNvSpPr/>
            <p:nvPr/>
          </p:nvSpPr>
          <p:spPr>
            <a:xfrm>
              <a:off x="6074357" y="555643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1A4298-3C76-1849-BC67-A0E42F39DE31}"/>
                </a:ext>
              </a:extLst>
            </p:cNvPr>
            <p:cNvSpPr/>
            <p:nvPr/>
          </p:nvSpPr>
          <p:spPr>
            <a:xfrm>
              <a:off x="6125766" y="5607844"/>
              <a:ext cx="6697" cy="344686"/>
            </a:xfrm>
            <a:custGeom>
              <a:avLst/>
              <a:gdLst/>
              <a:ahLst/>
              <a:cxnLst/>
              <a:rect l="l" t="t" r="r" b="b"/>
              <a:pathLst>
                <a:path w="9525" h="490220">
                  <a:moveTo>
                    <a:pt x="0" y="489750"/>
                  </a:moveTo>
                  <a:lnTo>
                    <a:pt x="9461" y="489750"/>
                  </a:lnTo>
                  <a:lnTo>
                    <a:pt x="9461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2B7F359-BD08-C54D-AD92-48EAFAA5AC99}"/>
                </a:ext>
              </a:extLst>
            </p:cNvPr>
            <p:cNvSpPr/>
            <p:nvPr/>
          </p:nvSpPr>
          <p:spPr>
            <a:xfrm>
              <a:off x="7904943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59AD8E1-02CC-D54E-B0DA-C24D339968FB}"/>
                </a:ext>
              </a:extLst>
            </p:cNvPr>
            <p:cNvSpPr/>
            <p:nvPr/>
          </p:nvSpPr>
          <p:spPr>
            <a:xfrm>
              <a:off x="7956351" y="3661172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A99A9-43C8-854B-AF55-4F6CD5C526D6}"/>
                </a:ext>
              </a:extLst>
            </p:cNvPr>
            <p:cNvSpPr/>
            <p:nvPr/>
          </p:nvSpPr>
          <p:spPr>
            <a:xfrm>
              <a:off x="7904943" y="448486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60C8058-C170-F543-A58E-F7F505664F42}"/>
                </a:ext>
              </a:extLst>
            </p:cNvPr>
            <p:cNvSpPr/>
            <p:nvPr/>
          </p:nvSpPr>
          <p:spPr>
            <a:xfrm>
              <a:off x="7956351" y="4536281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D4B456-D4C2-B74A-88C7-9D956E1B9720}"/>
                </a:ext>
              </a:extLst>
            </p:cNvPr>
            <p:cNvSpPr/>
            <p:nvPr/>
          </p:nvSpPr>
          <p:spPr>
            <a:xfrm>
              <a:off x="7437991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6CC5B6F-431A-494B-9733-42EA8034DB92}"/>
                </a:ext>
              </a:extLst>
            </p:cNvPr>
            <p:cNvSpPr/>
            <p:nvPr/>
          </p:nvSpPr>
          <p:spPr>
            <a:xfrm>
              <a:off x="7045523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94F6544-FDB5-C240-A08E-F69753AD1A17}"/>
                </a:ext>
              </a:extLst>
            </p:cNvPr>
            <p:cNvSpPr/>
            <p:nvPr/>
          </p:nvSpPr>
          <p:spPr>
            <a:xfrm>
              <a:off x="7045523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B9AC35DB-F675-E949-8D26-0E007835E098}"/>
                </a:ext>
              </a:extLst>
            </p:cNvPr>
            <p:cNvSpPr/>
            <p:nvPr/>
          </p:nvSpPr>
          <p:spPr>
            <a:xfrm>
              <a:off x="6733145" y="539285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B387781-BB70-EC47-81FF-31F8456E290C}"/>
                </a:ext>
              </a:extLst>
            </p:cNvPr>
            <p:cNvSpPr/>
            <p:nvPr/>
          </p:nvSpPr>
          <p:spPr>
            <a:xfrm>
              <a:off x="6733145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5F93C9C-D0B5-4A4C-A8FB-07A031A59BCC}"/>
                </a:ext>
              </a:extLst>
            </p:cNvPr>
            <p:cNvSpPr/>
            <p:nvPr/>
          </p:nvSpPr>
          <p:spPr>
            <a:xfrm>
              <a:off x="6492856" y="3446859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598C11C-7588-C14B-A74E-807ECE241C6B}"/>
                </a:ext>
              </a:extLst>
            </p:cNvPr>
            <p:cNvSpPr/>
            <p:nvPr/>
          </p:nvSpPr>
          <p:spPr>
            <a:xfrm>
              <a:off x="6268587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F5C02B5-A890-B24A-A9BE-06D25875AC26}"/>
                </a:ext>
              </a:extLst>
            </p:cNvPr>
            <p:cNvSpPr/>
            <p:nvPr/>
          </p:nvSpPr>
          <p:spPr>
            <a:xfrm>
              <a:off x="6132418" y="560907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8ACC087-5DBD-8F4C-BFC2-91F71E5C8D48}"/>
                </a:ext>
              </a:extLst>
            </p:cNvPr>
            <p:cNvSpPr/>
            <p:nvPr/>
          </p:nvSpPr>
          <p:spPr>
            <a:xfrm>
              <a:off x="7558141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3B54557-6DDF-9746-A2EB-84EF2F139815}"/>
                </a:ext>
              </a:extLst>
            </p:cNvPr>
            <p:cNvSpPr/>
            <p:nvPr/>
          </p:nvSpPr>
          <p:spPr>
            <a:xfrm>
              <a:off x="7966629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A4F2351-8576-F641-99AC-9AD2F97A82F9}"/>
                </a:ext>
              </a:extLst>
            </p:cNvPr>
            <p:cNvSpPr/>
            <p:nvPr/>
          </p:nvSpPr>
          <p:spPr>
            <a:xfrm>
              <a:off x="7966629" y="4535977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FB20BBE-19B8-8949-AFC5-719BC06E5568}"/>
                </a:ext>
              </a:extLst>
            </p:cNvPr>
            <p:cNvSpPr/>
            <p:nvPr/>
          </p:nvSpPr>
          <p:spPr>
            <a:xfrm>
              <a:off x="7226394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CA0E7A31-8D3C-7942-BDFB-E066FDC7502A}"/>
                </a:ext>
              </a:extLst>
            </p:cNvPr>
            <p:cNvSpPr/>
            <p:nvPr/>
          </p:nvSpPr>
          <p:spPr>
            <a:xfrm>
              <a:off x="7277802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5F5FCA2-227C-4947-AC3C-D77A8B6A4D34}"/>
                </a:ext>
              </a:extLst>
            </p:cNvPr>
            <p:cNvSpPr/>
            <p:nvPr/>
          </p:nvSpPr>
          <p:spPr>
            <a:xfrm>
              <a:off x="7226394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EFDDEA0-3364-D849-A149-CE7211570EE0}"/>
                </a:ext>
              </a:extLst>
            </p:cNvPr>
            <p:cNvSpPr/>
            <p:nvPr/>
          </p:nvSpPr>
          <p:spPr>
            <a:xfrm>
              <a:off x="7277802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71FD9FC-228B-144A-A636-E74087AB0FDD}"/>
                </a:ext>
              </a:extLst>
            </p:cNvPr>
            <p:cNvSpPr/>
            <p:nvPr/>
          </p:nvSpPr>
          <p:spPr>
            <a:xfrm>
              <a:off x="6833916" y="5805914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3783D342-FAC1-FE46-975D-C5DCBEDA4FD4}"/>
                </a:ext>
              </a:extLst>
            </p:cNvPr>
            <p:cNvSpPr/>
            <p:nvPr/>
          </p:nvSpPr>
          <p:spPr>
            <a:xfrm>
              <a:off x="6885333" y="5857321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FA5F47A-FC8A-0444-AC1A-F2F8AA3EC3DB}"/>
                </a:ext>
              </a:extLst>
            </p:cNvPr>
            <p:cNvSpPr/>
            <p:nvPr/>
          </p:nvSpPr>
          <p:spPr>
            <a:xfrm>
              <a:off x="7787071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4BF2DE0-2F75-2F46-98A0-48D063A20D15}"/>
                </a:ext>
              </a:extLst>
            </p:cNvPr>
            <p:cNvSpPr/>
            <p:nvPr/>
          </p:nvSpPr>
          <p:spPr>
            <a:xfrm>
              <a:off x="7838479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83FC7A4E-DBAE-D240-AAAA-FB51D38586CF}"/>
                </a:ext>
              </a:extLst>
            </p:cNvPr>
            <p:cNvSpPr/>
            <p:nvPr/>
          </p:nvSpPr>
          <p:spPr>
            <a:xfrm>
              <a:off x="8019350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9C677A7E-529F-6748-A306-A173782550AF}"/>
                </a:ext>
              </a:extLst>
            </p:cNvPr>
            <p:cNvSpPr/>
            <p:nvPr/>
          </p:nvSpPr>
          <p:spPr>
            <a:xfrm>
              <a:off x="8070758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D23A9115-4AE6-924D-B8A3-5A58380B2208}"/>
                </a:ext>
              </a:extLst>
            </p:cNvPr>
            <p:cNvSpPr/>
            <p:nvPr/>
          </p:nvSpPr>
          <p:spPr>
            <a:xfrm>
              <a:off x="7650902" y="61022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C58A2D9-469C-6644-AAA4-A18E00B83E36}"/>
                </a:ext>
              </a:extLst>
            </p:cNvPr>
            <p:cNvSpPr/>
            <p:nvPr/>
          </p:nvSpPr>
          <p:spPr>
            <a:xfrm>
              <a:off x="7702311" y="61536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870A8F9E-4D13-CC48-A6A0-992B5ED32530}"/>
                </a:ext>
              </a:extLst>
            </p:cNvPr>
            <p:cNvSpPr/>
            <p:nvPr/>
          </p:nvSpPr>
          <p:spPr>
            <a:xfrm>
              <a:off x="7114255" y="6310431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604F35C-83C2-4540-A3F7-4E1E9390930A}"/>
                </a:ext>
              </a:extLst>
            </p:cNvPr>
            <p:cNvSpPr/>
            <p:nvPr/>
          </p:nvSpPr>
          <p:spPr>
            <a:xfrm>
              <a:off x="7165663" y="636184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81FDCAB-7EA2-5B48-82C6-C766FEF07F48}"/>
                </a:ext>
              </a:extLst>
            </p:cNvPr>
            <p:cNvSpPr/>
            <p:nvPr/>
          </p:nvSpPr>
          <p:spPr>
            <a:xfrm>
              <a:off x="5723930" y="4015440"/>
              <a:ext cx="328612" cy="1393478"/>
            </a:xfrm>
            <a:custGeom>
              <a:avLst/>
              <a:gdLst/>
              <a:ahLst/>
              <a:cxnLst/>
              <a:rect l="l" t="t" r="r" b="b"/>
              <a:pathLst>
                <a:path w="467359" h="1981834">
                  <a:moveTo>
                    <a:pt x="0" y="0"/>
                  </a:moveTo>
                  <a:lnTo>
                    <a:pt x="467055" y="0"/>
                  </a:lnTo>
                  <a:lnTo>
                    <a:pt x="467055" y="1981758"/>
                  </a:lnTo>
                  <a:lnTo>
                    <a:pt x="0" y="198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18ECD24-B552-834D-83DF-E80BB8694E66}"/>
                </a:ext>
              </a:extLst>
            </p:cNvPr>
            <p:cNvSpPr txBox="1"/>
            <p:nvPr/>
          </p:nvSpPr>
          <p:spPr>
            <a:xfrm>
              <a:off x="5778289" y="4509492"/>
              <a:ext cx="173124" cy="583796"/>
            </a:xfrm>
            <a:prstGeom prst="rect">
              <a:avLst/>
            </a:prstGeom>
          </p:spPr>
          <p:txBody>
            <a:bodyPr vert="vert" wrap="square" lIns="0" tIns="4018" rIns="0" bIns="0" rtlCol="0">
              <a:spAutoFit/>
            </a:bodyPr>
            <a:lstStyle/>
            <a:p>
              <a:pPr marL="8929">
                <a:spcBef>
                  <a:spcPts val="32"/>
                </a:spcBef>
              </a:pPr>
              <a:r>
                <a:rPr sz="1125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roots</a:t>
              </a:r>
              <a:endParaRPr sz="1125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B5F187-212C-8D46-9C5C-80CC61F6C665}"/>
                </a:ext>
              </a:extLst>
            </p:cNvPr>
            <p:cNvSpPr/>
            <p:nvPr/>
          </p:nvSpPr>
          <p:spPr>
            <a:xfrm>
              <a:off x="5940189" y="3661095"/>
              <a:ext cx="597843" cy="565696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77" y="0"/>
                  </a:moveTo>
                  <a:lnTo>
                    <a:pt x="840851" y="8728"/>
                  </a:lnTo>
                  <a:lnTo>
                    <a:pt x="0" y="804391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4CF2454F-129F-3D42-8BE4-6E4E582DA54A}"/>
                </a:ext>
              </a:extLst>
            </p:cNvPr>
            <p:cNvSpPr/>
            <p:nvPr/>
          </p:nvSpPr>
          <p:spPr>
            <a:xfrm>
              <a:off x="6486391" y="3623042"/>
              <a:ext cx="91976" cy="9019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454" y="0"/>
                  </a:moveTo>
                  <a:lnTo>
                    <a:pt x="0" y="39509"/>
                  </a:lnTo>
                  <a:lnTo>
                    <a:pt x="64033" y="62839"/>
                  </a:lnTo>
                  <a:lnTo>
                    <a:pt x="83794" y="128079"/>
                  </a:lnTo>
                  <a:lnTo>
                    <a:pt x="13045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31C90B01-0952-F544-B3C2-17A2F6B2A7F3}"/>
                </a:ext>
              </a:extLst>
            </p:cNvPr>
            <p:cNvSpPr/>
            <p:nvPr/>
          </p:nvSpPr>
          <p:spPr>
            <a:xfrm>
              <a:off x="7213723" y="4635780"/>
              <a:ext cx="768400" cy="277713"/>
            </a:xfrm>
            <a:custGeom>
              <a:avLst/>
              <a:gdLst/>
              <a:ahLst/>
              <a:cxnLst/>
              <a:rect l="l" t="t" r="r" b="b"/>
              <a:pathLst>
                <a:path w="1092834" h="394970">
                  <a:moveTo>
                    <a:pt x="1092431" y="0"/>
                  </a:moveTo>
                  <a:lnTo>
                    <a:pt x="1080485" y="4312"/>
                  </a:lnTo>
                  <a:lnTo>
                    <a:pt x="0" y="394418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FA1B9B54-117F-1540-AACC-F0A13EDA6055}"/>
                </a:ext>
              </a:extLst>
            </p:cNvPr>
            <p:cNvSpPr/>
            <p:nvPr/>
          </p:nvSpPr>
          <p:spPr>
            <a:xfrm>
              <a:off x="7938724" y="4605772"/>
              <a:ext cx="95548" cy="80814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0" y="0"/>
                  </a:moveTo>
                  <a:lnTo>
                    <a:pt x="49377" y="46989"/>
                  </a:lnTo>
                  <a:lnTo>
                    <a:pt x="41401" y="114680"/>
                  </a:lnTo>
                  <a:lnTo>
                    <a:pt x="135382" y="15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C30BB93C-1985-C546-B5E4-F6D88D1FA384}"/>
                </a:ext>
              </a:extLst>
            </p:cNvPr>
            <p:cNvSpPr/>
            <p:nvPr/>
          </p:nvSpPr>
          <p:spPr>
            <a:xfrm>
              <a:off x="7509161" y="5454440"/>
              <a:ext cx="472380" cy="0"/>
            </a:xfrm>
            <a:custGeom>
              <a:avLst/>
              <a:gdLst/>
              <a:ahLst/>
              <a:cxnLst/>
              <a:rect l="l" t="t" r="r" b="b"/>
              <a:pathLst>
                <a:path w="671829">
                  <a:moveTo>
                    <a:pt x="671601" y="0"/>
                  </a:moveTo>
                  <a:lnTo>
                    <a:pt x="6589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4C5B58A9-6FC5-8741-BBBE-36BE5184B8B3}"/>
                </a:ext>
              </a:extLst>
            </p:cNvPr>
            <p:cNvSpPr/>
            <p:nvPr/>
          </p:nvSpPr>
          <p:spPr>
            <a:xfrm>
              <a:off x="7951020" y="5411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12CD8D9E-4BCB-ED4C-BC55-E931B08EE8E6}"/>
                </a:ext>
              </a:extLst>
            </p:cNvPr>
            <p:cNvSpPr/>
            <p:nvPr/>
          </p:nvSpPr>
          <p:spPr>
            <a:xfrm>
              <a:off x="7437992" y="5823692"/>
              <a:ext cx="767060" cy="0"/>
            </a:xfrm>
            <a:custGeom>
              <a:avLst/>
              <a:gdLst/>
              <a:ahLst/>
              <a:cxnLst/>
              <a:rect l="l" t="t" r="r" b="b"/>
              <a:pathLst>
                <a:path w="1090929">
                  <a:moveTo>
                    <a:pt x="1090340" y="0"/>
                  </a:moveTo>
                  <a:lnTo>
                    <a:pt x="107764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25EA28CA-100C-364B-B681-5A499E06FB25}"/>
                </a:ext>
              </a:extLst>
            </p:cNvPr>
            <p:cNvSpPr/>
            <p:nvPr/>
          </p:nvSpPr>
          <p:spPr>
            <a:xfrm>
              <a:off x="8174280" y="578082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4DA8E8E9-C438-CA41-8870-E8470C395AA8}"/>
                </a:ext>
              </a:extLst>
            </p:cNvPr>
            <p:cNvSpPr/>
            <p:nvPr/>
          </p:nvSpPr>
          <p:spPr>
            <a:xfrm>
              <a:off x="7775302" y="4366894"/>
              <a:ext cx="279499" cy="198686"/>
            </a:xfrm>
            <a:custGeom>
              <a:avLst/>
              <a:gdLst/>
              <a:ahLst/>
              <a:cxnLst/>
              <a:rect l="l" t="t" r="r" b="b"/>
              <a:pathLst>
                <a:path w="397509" h="282575">
                  <a:moveTo>
                    <a:pt x="397304" y="282580"/>
                  </a:moveTo>
                  <a:lnTo>
                    <a:pt x="386955" y="27521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A000DEF-F478-1D47-9761-680C61C5A589}"/>
                </a:ext>
              </a:extLst>
            </p:cNvPr>
            <p:cNvSpPr/>
            <p:nvPr/>
          </p:nvSpPr>
          <p:spPr>
            <a:xfrm>
              <a:off x="8005072" y="4513063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70662" y="0"/>
                  </a:moveTo>
                  <a:lnTo>
                    <a:pt x="60172" y="67335"/>
                  </a:lnTo>
                  <a:lnTo>
                    <a:pt x="0" y="99352"/>
                  </a:lnTo>
                  <a:lnTo>
                    <a:pt x="134683" y="120332"/>
                  </a:lnTo>
                  <a:lnTo>
                    <a:pt x="706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EB340A7-F05C-E142-B94E-037E0C7E090C}"/>
                </a:ext>
              </a:extLst>
            </p:cNvPr>
            <p:cNvSpPr/>
            <p:nvPr/>
          </p:nvSpPr>
          <p:spPr>
            <a:xfrm>
              <a:off x="8177415" y="3929143"/>
              <a:ext cx="9376" cy="703659"/>
            </a:xfrm>
            <a:custGeom>
              <a:avLst/>
              <a:gdLst/>
              <a:ahLst/>
              <a:cxnLst/>
              <a:rect l="l" t="t" r="r" b="b"/>
              <a:pathLst>
                <a:path w="13334" h="1000759">
                  <a:moveTo>
                    <a:pt x="0" y="1000652"/>
                  </a:moveTo>
                  <a:lnTo>
                    <a:pt x="163" y="987953"/>
                  </a:lnTo>
                  <a:lnTo>
                    <a:pt x="12914" y="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6D4502F5-7562-8448-B6A8-F3DBB7DE1170}"/>
                </a:ext>
              </a:extLst>
            </p:cNvPr>
            <p:cNvSpPr/>
            <p:nvPr/>
          </p:nvSpPr>
          <p:spPr>
            <a:xfrm>
              <a:off x="8134946" y="4601816"/>
              <a:ext cx="85716" cy="862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5C9EB47E-2D32-7943-8D2C-6E1E978C6BC6}"/>
                </a:ext>
              </a:extLst>
            </p:cNvPr>
            <p:cNvSpPr/>
            <p:nvPr/>
          </p:nvSpPr>
          <p:spPr>
            <a:xfrm>
              <a:off x="6701105" y="3566982"/>
              <a:ext cx="429964" cy="230832"/>
            </a:xfrm>
            <a:custGeom>
              <a:avLst/>
              <a:gdLst/>
              <a:ahLst/>
              <a:cxnLst/>
              <a:rect l="l" t="t" r="r" b="b"/>
              <a:pathLst>
                <a:path w="611504" h="328295">
                  <a:moveTo>
                    <a:pt x="610950" y="327776"/>
                  </a:moveTo>
                  <a:lnTo>
                    <a:pt x="599758" y="3217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4E036E6F-3976-5F40-BFB2-5F8835E42874}"/>
                </a:ext>
              </a:extLst>
            </p:cNvPr>
            <p:cNvSpPr/>
            <p:nvPr/>
          </p:nvSpPr>
          <p:spPr>
            <a:xfrm>
              <a:off x="7083662" y="3745325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57645" y="0"/>
                  </a:moveTo>
                  <a:lnTo>
                    <a:pt x="55676" y="68135"/>
                  </a:lnTo>
                  <a:lnTo>
                    <a:pt x="0" y="107442"/>
                  </a:lnTo>
                  <a:lnTo>
                    <a:pt x="136258" y="111353"/>
                  </a:lnTo>
                  <a:lnTo>
                    <a:pt x="57645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68E18CB7-0FD9-6346-AF09-58622AE99EB1}"/>
                </a:ext>
              </a:extLst>
            </p:cNvPr>
            <p:cNvSpPr/>
            <p:nvPr/>
          </p:nvSpPr>
          <p:spPr>
            <a:xfrm>
              <a:off x="5940189" y="4185276"/>
              <a:ext cx="908149" cy="475506"/>
            </a:xfrm>
            <a:custGeom>
              <a:avLst/>
              <a:gdLst/>
              <a:ahLst/>
              <a:cxnLst/>
              <a:rect l="l" t="t" r="r" b="b"/>
              <a:pathLst>
                <a:path w="1291590" h="676275">
                  <a:moveTo>
                    <a:pt x="1291158" y="0"/>
                  </a:moveTo>
                  <a:lnTo>
                    <a:pt x="1279906" y="5891"/>
                  </a:lnTo>
                  <a:lnTo>
                    <a:pt x="0" y="676194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C391566E-0F55-EC4A-9E1C-4104C6F0D165}"/>
                </a:ext>
              </a:extLst>
            </p:cNvPr>
            <p:cNvSpPr/>
            <p:nvPr/>
          </p:nvSpPr>
          <p:spPr>
            <a:xfrm>
              <a:off x="6801252" y="4159591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83" y="0"/>
                  </a:moveTo>
                  <a:lnTo>
                    <a:pt x="0" y="2552"/>
                  </a:lnTo>
                  <a:lnTo>
                    <a:pt x="55283" y="42418"/>
                  </a:lnTo>
                  <a:lnTo>
                    <a:pt x="56565" y="110566"/>
                  </a:lnTo>
                  <a:lnTo>
                    <a:pt x="13628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5198DCE-4ECE-3843-9F8C-5BE957677AA9}"/>
                </a:ext>
              </a:extLst>
            </p:cNvPr>
            <p:cNvSpPr/>
            <p:nvPr/>
          </p:nvSpPr>
          <p:spPr>
            <a:xfrm>
              <a:off x="5940189" y="4904354"/>
              <a:ext cx="394246" cy="78581"/>
            </a:xfrm>
            <a:custGeom>
              <a:avLst/>
              <a:gdLst/>
              <a:ahLst/>
              <a:cxnLst/>
              <a:rect l="l" t="t" r="r" b="b"/>
              <a:pathLst>
                <a:path w="560704" h="111759">
                  <a:moveTo>
                    <a:pt x="560105" y="111189"/>
                  </a:moveTo>
                  <a:lnTo>
                    <a:pt x="547648" y="10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D35A859-E5D5-8746-88F4-8CD00EE7122A}"/>
                </a:ext>
              </a:extLst>
            </p:cNvPr>
            <p:cNvSpPr/>
            <p:nvPr/>
          </p:nvSpPr>
          <p:spPr>
            <a:xfrm>
              <a:off x="6295885" y="4934580"/>
              <a:ext cx="92869" cy="84385"/>
            </a:xfrm>
            <a:custGeom>
              <a:avLst/>
              <a:gdLst/>
              <a:ahLst/>
              <a:cxnLst/>
              <a:rect l="l" t="t" r="r" b="b"/>
              <a:pathLst>
                <a:path w="132079" h="120015">
                  <a:moveTo>
                    <a:pt x="23749" y="0"/>
                  </a:moveTo>
                  <a:lnTo>
                    <a:pt x="41770" y="65722"/>
                  </a:lnTo>
                  <a:lnTo>
                    <a:pt x="0" y="119583"/>
                  </a:lnTo>
                  <a:lnTo>
                    <a:pt x="131457" y="83527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A99C103-1BF4-F946-8B52-53F93C878474}"/>
                </a:ext>
              </a:extLst>
            </p:cNvPr>
            <p:cNvSpPr/>
            <p:nvPr/>
          </p:nvSpPr>
          <p:spPr>
            <a:xfrm>
              <a:off x="5940189" y="5280740"/>
              <a:ext cx="255836" cy="408980"/>
            </a:xfrm>
            <a:custGeom>
              <a:avLst/>
              <a:gdLst/>
              <a:ahLst/>
              <a:cxnLst/>
              <a:rect l="l" t="t" r="r" b="b"/>
              <a:pathLst>
                <a:path w="363854" h="581659">
                  <a:moveTo>
                    <a:pt x="363294" y="581164"/>
                  </a:moveTo>
                  <a:lnTo>
                    <a:pt x="356562" y="57039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1D425F6A-6FD6-E24C-A024-3A82C47CB074}"/>
                </a:ext>
              </a:extLst>
            </p:cNvPr>
            <p:cNvSpPr/>
            <p:nvPr/>
          </p:nvSpPr>
          <p:spPr>
            <a:xfrm>
              <a:off x="6143197" y="5640901"/>
              <a:ext cx="82152" cy="95548"/>
            </a:xfrm>
            <a:custGeom>
              <a:avLst/>
              <a:gdLst/>
              <a:ahLst/>
              <a:cxnLst/>
              <a:rect l="l" t="t" r="r" b="b"/>
              <a:pathLst>
                <a:path w="116840" h="135890">
                  <a:moveTo>
                    <a:pt x="103377" y="0"/>
                  </a:moveTo>
                  <a:lnTo>
                    <a:pt x="67843" y="58166"/>
                  </a:lnTo>
                  <a:lnTo>
                    <a:pt x="0" y="64630"/>
                  </a:lnTo>
                  <a:lnTo>
                    <a:pt x="116306" y="13569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25279A94-CDD7-E64B-9701-9ED19CD75DB9}"/>
                </a:ext>
              </a:extLst>
            </p:cNvPr>
            <p:cNvSpPr/>
            <p:nvPr/>
          </p:nvSpPr>
          <p:spPr>
            <a:xfrm>
              <a:off x="6326434" y="5547981"/>
              <a:ext cx="501848" cy="302270"/>
            </a:xfrm>
            <a:custGeom>
              <a:avLst/>
              <a:gdLst/>
              <a:ahLst/>
              <a:cxnLst/>
              <a:rect l="l" t="t" r="r" b="b"/>
              <a:pathLst>
                <a:path w="713740" h="429895">
                  <a:moveTo>
                    <a:pt x="713411" y="0"/>
                  </a:moveTo>
                  <a:lnTo>
                    <a:pt x="702530" y="6551"/>
                  </a:lnTo>
                  <a:lnTo>
                    <a:pt x="0" y="42956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DD7DFCE1-ADB2-644A-8A1E-0E80695EC2B5}"/>
                </a:ext>
              </a:extLst>
            </p:cNvPr>
            <p:cNvSpPr/>
            <p:nvPr/>
          </p:nvSpPr>
          <p:spPr>
            <a:xfrm>
              <a:off x="6779936" y="5519422"/>
              <a:ext cx="95548" cy="81260"/>
            </a:xfrm>
            <a:custGeom>
              <a:avLst/>
              <a:gdLst/>
              <a:ahLst/>
              <a:cxnLst/>
              <a:rect l="l" t="t" r="r" b="b"/>
              <a:pathLst>
                <a:path w="135890" h="115570">
                  <a:moveTo>
                    <a:pt x="135889" y="0"/>
                  </a:moveTo>
                  <a:lnTo>
                    <a:pt x="0" y="10668"/>
                  </a:lnTo>
                  <a:lnTo>
                    <a:pt x="57556" y="47167"/>
                  </a:lnTo>
                  <a:lnTo>
                    <a:pt x="62890" y="115112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19A72A5C-94FB-D445-9DED-DB689606E0FA}"/>
                </a:ext>
              </a:extLst>
            </p:cNvPr>
            <p:cNvSpPr/>
            <p:nvPr/>
          </p:nvSpPr>
          <p:spPr>
            <a:xfrm>
              <a:off x="6445681" y="4962296"/>
              <a:ext cx="678656" cy="18305"/>
            </a:xfrm>
            <a:custGeom>
              <a:avLst/>
              <a:gdLst/>
              <a:ahLst/>
              <a:cxnLst/>
              <a:rect l="l" t="t" r="r" b="b"/>
              <a:pathLst>
                <a:path w="965200" h="26034">
                  <a:moveTo>
                    <a:pt x="964891" y="0"/>
                  </a:moveTo>
                  <a:lnTo>
                    <a:pt x="952195" y="339"/>
                  </a:lnTo>
                  <a:lnTo>
                    <a:pt x="0" y="2579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B8241DB-BD9E-FF4D-B24C-AD007BFA361C}"/>
                </a:ext>
              </a:extLst>
            </p:cNvPr>
            <p:cNvSpPr/>
            <p:nvPr/>
          </p:nvSpPr>
          <p:spPr>
            <a:xfrm>
              <a:off x="7092628" y="4920258"/>
              <a:ext cx="87064" cy="85725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0" y="0"/>
                  </a:moveTo>
                  <a:lnTo>
                    <a:pt x="32105" y="60121"/>
                  </a:lnTo>
                  <a:lnTo>
                    <a:pt x="3263" y="121881"/>
                  </a:lnTo>
                  <a:lnTo>
                    <a:pt x="123507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B0741923-A216-B148-855E-87CEAA29D94E}"/>
                </a:ext>
              </a:extLst>
            </p:cNvPr>
            <p:cNvSpPr/>
            <p:nvPr/>
          </p:nvSpPr>
          <p:spPr>
            <a:xfrm>
              <a:off x="7050774" y="5932768"/>
              <a:ext cx="283071" cy="119658"/>
            </a:xfrm>
            <a:custGeom>
              <a:avLst/>
              <a:gdLst/>
              <a:ahLst/>
              <a:cxnLst/>
              <a:rect l="l" t="t" r="r" b="b"/>
              <a:pathLst>
                <a:path w="402590" h="170179">
                  <a:moveTo>
                    <a:pt x="402141" y="0"/>
                  </a:moveTo>
                  <a:lnTo>
                    <a:pt x="390442" y="4942"/>
                  </a:lnTo>
                  <a:lnTo>
                    <a:pt x="0" y="169914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D7BCC549-E4DB-AF44-833F-D26DEAC32E58}"/>
                </a:ext>
              </a:extLst>
            </p:cNvPr>
            <p:cNvSpPr/>
            <p:nvPr/>
          </p:nvSpPr>
          <p:spPr>
            <a:xfrm>
              <a:off x="7288875" y="5905104"/>
              <a:ext cx="95994" cy="79028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51803" y="44297"/>
                  </a:lnTo>
                  <a:lnTo>
                    <a:pt x="47459" y="112308"/>
                  </a:lnTo>
                  <a:lnTo>
                    <a:pt x="136042" y="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0C4081D1-595C-0141-8014-0AF3FB0E8D32}"/>
                </a:ext>
              </a:extLst>
            </p:cNvPr>
            <p:cNvSpPr/>
            <p:nvPr/>
          </p:nvSpPr>
          <p:spPr>
            <a:xfrm>
              <a:off x="7328318" y="6362121"/>
              <a:ext cx="457200" cy="186630"/>
            </a:xfrm>
            <a:custGeom>
              <a:avLst/>
              <a:gdLst/>
              <a:ahLst/>
              <a:cxnLst/>
              <a:rect l="l" t="t" r="r" b="b"/>
              <a:pathLst>
                <a:path w="650240" h="265429">
                  <a:moveTo>
                    <a:pt x="650133" y="0"/>
                  </a:moveTo>
                  <a:lnTo>
                    <a:pt x="638375" y="4799"/>
                  </a:lnTo>
                  <a:lnTo>
                    <a:pt x="0" y="26536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FFE87DB-47BE-3046-BD05-8FEFD59528B8}"/>
                </a:ext>
              </a:extLst>
            </p:cNvPr>
            <p:cNvSpPr/>
            <p:nvPr/>
          </p:nvSpPr>
          <p:spPr>
            <a:xfrm>
              <a:off x="7741128" y="6333910"/>
              <a:ext cx="95994" cy="79474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0" y="0"/>
                  </a:moveTo>
                  <a:lnTo>
                    <a:pt x="51257" y="44921"/>
                  </a:lnTo>
                  <a:lnTo>
                    <a:pt x="46075" y="112878"/>
                  </a:lnTo>
                  <a:lnTo>
                    <a:pt x="135928" y="10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646DCF5E-ED40-B144-9496-8FC84C89ADE5}"/>
                </a:ext>
              </a:extLst>
            </p:cNvPr>
            <p:cNvSpPr/>
            <p:nvPr/>
          </p:nvSpPr>
          <p:spPr>
            <a:xfrm>
              <a:off x="7025873" y="6138628"/>
              <a:ext cx="236637" cy="452289"/>
            </a:xfrm>
            <a:custGeom>
              <a:avLst/>
              <a:gdLst/>
              <a:ahLst/>
              <a:cxnLst/>
              <a:rect l="l" t="t" r="r" b="b"/>
              <a:pathLst>
                <a:path w="336550" h="643254">
                  <a:moveTo>
                    <a:pt x="0" y="0"/>
                  </a:moveTo>
                  <a:lnTo>
                    <a:pt x="5883" y="11254"/>
                  </a:lnTo>
                  <a:lnTo>
                    <a:pt x="336150" y="64294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202ECF35-8266-8B4B-887E-784D90504089}"/>
                </a:ext>
              </a:extLst>
            </p:cNvPr>
            <p:cNvSpPr/>
            <p:nvPr/>
          </p:nvSpPr>
          <p:spPr>
            <a:xfrm>
              <a:off x="7000223" y="6089564"/>
              <a:ext cx="78135" cy="95994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2463" y="136288"/>
                  </a:lnTo>
                  <a:lnTo>
                    <a:pt x="42367" y="81033"/>
                  </a:lnTo>
                  <a:lnTo>
                    <a:pt x="110515" y="7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5292409-4FE5-2B49-83A3-531A0A6ADD09}"/>
                </a:ext>
              </a:extLst>
            </p:cNvPr>
            <p:cNvSpPr/>
            <p:nvPr/>
          </p:nvSpPr>
          <p:spPr>
            <a:xfrm>
              <a:off x="7437992" y="5053864"/>
              <a:ext cx="100459" cy="423714"/>
            </a:xfrm>
            <a:custGeom>
              <a:avLst/>
              <a:gdLst/>
              <a:ahLst/>
              <a:cxnLst/>
              <a:rect l="l" t="t" r="r" b="b"/>
              <a:pathLst>
                <a:path w="142875" h="602615">
                  <a:moveTo>
                    <a:pt x="142692" y="0"/>
                  </a:moveTo>
                  <a:lnTo>
                    <a:pt x="139764" y="12357"/>
                  </a:lnTo>
                  <a:lnTo>
                    <a:pt x="0" y="60220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235A91C4-2662-5945-8099-B9E2534F63D0}"/>
                </a:ext>
              </a:extLst>
            </p:cNvPr>
            <p:cNvSpPr/>
            <p:nvPr/>
          </p:nvSpPr>
          <p:spPr>
            <a:xfrm>
              <a:off x="7489623" y="4999991"/>
              <a:ext cx="83412" cy="932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A726C224-0EB0-F44A-A5EC-A4A65AC92878}"/>
                </a:ext>
              </a:extLst>
            </p:cNvPr>
            <p:cNvSpPr/>
            <p:nvPr/>
          </p:nvSpPr>
          <p:spPr>
            <a:xfrm>
              <a:off x="7667992" y="4792233"/>
              <a:ext cx="458986" cy="112514"/>
            </a:xfrm>
            <a:custGeom>
              <a:avLst/>
              <a:gdLst/>
              <a:ahLst/>
              <a:cxnLst/>
              <a:rect l="l" t="t" r="r" b="b"/>
              <a:pathLst>
                <a:path w="652779" h="160020">
                  <a:moveTo>
                    <a:pt x="652568" y="0"/>
                  </a:moveTo>
                  <a:lnTo>
                    <a:pt x="12349" y="156469"/>
                  </a:lnTo>
                  <a:lnTo>
                    <a:pt x="0" y="15948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FE750BA0-96DF-0D4E-A1BB-91FA7D1B8954}"/>
                </a:ext>
              </a:extLst>
            </p:cNvPr>
            <p:cNvSpPr/>
            <p:nvPr/>
          </p:nvSpPr>
          <p:spPr>
            <a:xfrm>
              <a:off x="7614210" y="4855535"/>
              <a:ext cx="93762" cy="83493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03962" y="0"/>
                  </a:moveTo>
                  <a:lnTo>
                    <a:pt x="0" y="88163"/>
                  </a:lnTo>
                  <a:lnTo>
                    <a:pt x="132905" y="118427"/>
                  </a:lnTo>
                  <a:lnTo>
                    <a:pt x="88823" y="66446"/>
                  </a:lnTo>
                  <a:lnTo>
                    <a:pt x="1039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4C2DC2F7-ADA1-4D4D-90E2-EDF65DCD302D}"/>
                </a:ext>
              </a:extLst>
            </p:cNvPr>
            <p:cNvSpPr/>
            <p:nvPr/>
          </p:nvSpPr>
          <p:spPr>
            <a:xfrm>
              <a:off x="6929374" y="4293626"/>
              <a:ext cx="682228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969991" y="0"/>
                  </a:moveTo>
                  <a:lnTo>
                    <a:pt x="957291" y="0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AD69133-B738-494F-85CF-5BD535C535BA}"/>
                </a:ext>
              </a:extLst>
            </p:cNvPr>
            <p:cNvSpPr/>
            <p:nvPr/>
          </p:nvSpPr>
          <p:spPr>
            <a:xfrm>
              <a:off x="7581036" y="425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12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DAD68513-23D0-A34A-A806-BEC523B1F14B}"/>
                </a:ext>
              </a:extLst>
            </p:cNvPr>
            <p:cNvSpPr/>
            <p:nvPr/>
          </p:nvSpPr>
          <p:spPr>
            <a:xfrm>
              <a:off x="7213723" y="3776963"/>
              <a:ext cx="834479" cy="150019"/>
            </a:xfrm>
            <a:custGeom>
              <a:avLst/>
              <a:gdLst/>
              <a:ahLst/>
              <a:cxnLst/>
              <a:rect l="l" t="t" r="r" b="b"/>
              <a:pathLst>
                <a:path w="1186815" h="213360">
                  <a:moveTo>
                    <a:pt x="1186196" y="0"/>
                  </a:moveTo>
                  <a:lnTo>
                    <a:pt x="1173695" y="2243"/>
                  </a:lnTo>
                  <a:lnTo>
                    <a:pt x="0" y="21287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D04F18B7-5474-1942-B6A4-9C1E6BB92B7D}"/>
                </a:ext>
              </a:extLst>
            </p:cNvPr>
            <p:cNvSpPr/>
            <p:nvPr/>
          </p:nvSpPr>
          <p:spPr>
            <a:xfrm>
              <a:off x="8010313" y="3740136"/>
              <a:ext cx="91976" cy="84385"/>
            </a:xfrm>
            <a:custGeom>
              <a:avLst/>
              <a:gdLst/>
              <a:ahLst/>
              <a:cxnLst/>
              <a:rect l="l" t="t" r="r" b="b"/>
              <a:pathLst>
                <a:path w="130809" h="120014">
                  <a:moveTo>
                    <a:pt x="0" y="0"/>
                  </a:moveTo>
                  <a:lnTo>
                    <a:pt x="40767" y="54622"/>
                  </a:lnTo>
                  <a:lnTo>
                    <a:pt x="21539" y="120002"/>
                  </a:lnTo>
                  <a:lnTo>
                    <a:pt x="130771" y="3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F1495B5-0139-3B49-8ADD-89CC73513BF1}"/>
              </a:ext>
            </a:extLst>
          </p:cNvPr>
          <p:cNvSpPr/>
          <p:nvPr/>
        </p:nvSpPr>
        <p:spPr>
          <a:xfrm>
            <a:off x="679507" y="3674100"/>
            <a:ext cx="4729087" cy="164660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Mark–sweep algorithm. [McCarthy, 1960]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all reachable objects.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object is unmarked, it is garbage (so add to free list).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cost. Uses 1 extra mark bit per object (plus DFS stack).</a:t>
            </a:r>
          </a:p>
        </p:txBody>
      </p:sp>
    </p:spTree>
    <p:extLst>
      <p:ext uri="{BB962C8B-B14F-4D97-AF65-F5344CB8AC3E}">
        <p14:creationId xmlns:p14="http://schemas.microsoft.com/office/powerpoint/2010/main" val="37485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BB72-731B-074C-B459-B72FAED8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2" y="5034"/>
            <a:ext cx="8229600" cy="1143000"/>
          </a:xfrm>
        </p:spPr>
        <p:txBody>
          <a:bodyPr/>
          <a:lstStyle/>
          <a:p>
            <a:r>
              <a:rPr lang="en-US" dirty="0"/>
              <a:t>Graph Traversals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A85F4-D128-9F40-AD48-26655252EFDA}"/>
              </a:ext>
            </a:extLst>
          </p:cNvPr>
          <p:cNvSpPr/>
          <p:nvPr/>
        </p:nvSpPr>
        <p:spPr>
          <a:xfrm>
            <a:off x="551608" y="967553"/>
            <a:ext cx="631256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traversal.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ways to explore every vertex in a binary tree.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19C7D32-52A8-7449-83C7-104A11F51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6955"/>
              </p:ext>
            </p:extLst>
          </p:nvPr>
        </p:nvGraphicFramePr>
        <p:xfrm>
          <a:off x="851481" y="1396643"/>
          <a:ext cx="3551784" cy="148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0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6050">
                <a:tc>
                  <a:txBody>
                    <a:bodyPr/>
                    <a:lstStyle/>
                    <a:p>
                      <a:pPr marL="31750">
                        <a:lnSpc>
                          <a:spcPts val="2625"/>
                        </a:lnSpc>
                      </a:pPr>
                      <a:r>
                        <a:rPr sz="1700" spc="7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Inorder</a:t>
                      </a:r>
                      <a:r>
                        <a:rPr sz="1700" spc="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496">
                <a:tc>
                  <a:txBody>
                    <a:bodyPr/>
                    <a:lstStyle/>
                    <a:p>
                      <a:pPr marL="31750">
                        <a:lnSpc>
                          <a:spcPts val="4020"/>
                        </a:lnSpc>
                      </a:pPr>
                      <a:r>
                        <a:rPr sz="1700" spc="4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Preorder: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811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1700" spc="7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Postorder</a:t>
                      </a:r>
                      <a:r>
                        <a:rPr sz="1700" spc="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88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1700" spc="4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Level-order: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DB987453-8CB3-CF48-AFD1-59EF98EDC83A}"/>
              </a:ext>
            </a:extLst>
          </p:cNvPr>
          <p:cNvSpPr/>
          <p:nvPr/>
        </p:nvSpPr>
        <p:spPr>
          <a:xfrm>
            <a:off x="7107700" y="2690743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906" y="0"/>
                </a:moveTo>
                <a:lnTo>
                  <a:pt x="0" y="37522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7E71E05-2D12-514F-9F63-85B52C7FB9EC}"/>
              </a:ext>
            </a:extLst>
          </p:cNvPr>
          <p:cNvSpPr/>
          <p:nvPr/>
        </p:nvSpPr>
        <p:spPr>
          <a:xfrm>
            <a:off x="7258964" y="2684162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0" y="0"/>
                </a:moveTo>
                <a:lnTo>
                  <a:pt x="219906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1E811CD-7278-DB40-93AE-87698A51FFC0}"/>
              </a:ext>
            </a:extLst>
          </p:cNvPr>
          <p:cNvSpPr/>
          <p:nvPr/>
        </p:nvSpPr>
        <p:spPr>
          <a:xfrm>
            <a:off x="5790205" y="2021990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889129F-E665-B140-B8A6-98AEA3B7F8B5}"/>
              </a:ext>
            </a:extLst>
          </p:cNvPr>
          <p:cNvSpPr/>
          <p:nvPr/>
        </p:nvSpPr>
        <p:spPr>
          <a:xfrm>
            <a:off x="5941424" y="2015356"/>
            <a:ext cx="362545" cy="354062"/>
          </a:xfrm>
          <a:custGeom>
            <a:avLst/>
            <a:gdLst/>
            <a:ahLst/>
            <a:cxnLst/>
            <a:rect l="l" t="t" r="r" b="b"/>
            <a:pathLst>
              <a:path w="515620" h="503554">
                <a:moveTo>
                  <a:pt x="0" y="0"/>
                </a:moveTo>
                <a:lnTo>
                  <a:pt x="515029" y="503481"/>
                </a:lnTo>
              </a:path>
            </a:pathLst>
          </a:custGeom>
          <a:ln w="394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DA0095-B534-BA4D-A2FF-2E5C9A2DC9BD}"/>
              </a:ext>
            </a:extLst>
          </p:cNvPr>
          <p:cNvSpPr/>
          <p:nvPr/>
        </p:nvSpPr>
        <p:spPr>
          <a:xfrm>
            <a:off x="6122131" y="2356094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A7FC0B-DE78-8143-A1E6-144948E77C69}"/>
              </a:ext>
            </a:extLst>
          </p:cNvPr>
          <p:cNvSpPr/>
          <p:nvPr/>
        </p:nvSpPr>
        <p:spPr>
          <a:xfrm>
            <a:off x="6273376" y="2349459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64D2FA5-74F4-324E-BA54-3F88169AFBD1}"/>
              </a:ext>
            </a:extLst>
          </p:cNvPr>
          <p:cNvSpPr/>
          <p:nvPr/>
        </p:nvSpPr>
        <p:spPr>
          <a:xfrm>
            <a:off x="5930113" y="1687886"/>
            <a:ext cx="678656" cy="347811"/>
          </a:xfrm>
          <a:custGeom>
            <a:avLst/>
            <a:gdLst/>
            <a:ahLst/>
            <a:cxnLst/>
            <a:rect l="l" t="t" r="r" b="b"/>
            <a:pathLst>
              <a:path w="965200" h="494664">
                <a:moveTo>
                  <a:pt x="965031" y="0"/>
                </a:moveTo>
                <a:lnTo>
                  <a:pt x="0" y="494057"/>
                </a:lnTo>
              </a:path>
            </a:pathLst>
          </a:custGeom>
          <a:ln w="3954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2E9E3E1-7B83-0244-94F0-4872A49E1FF1}"/>
              </a:ext>
            </a:extLst>
          </p:cNvPr>
          <p:cNvSpPr/>
          <p:nvPr/>
        </p:nvSpPr>
        <p:spPr>
          <a:xfrm>
            <a:off x="6605167" y="1681251"/>
            <a:ext cx="984052" cy="312539"/>
          </a:xfrm>
          <a:custGeom>
            <a:avLst/>
            <a:gdLst/>
            <a:ahLst/>
            <a:cxnLst/>
            <a:rect l="l" t="t" r="r" b="b"/>
            <a:pathLst>
              <a:path w="1399540" h="444500">
                <a:moveTo>
                  <a:pt x="0" y="0"/>
                </a:moveTo>
                <a:lnTo>
                  <a:pt x="1399022" y="444085"/>
                </a:lnTo>
              </a:path>
            </a:pathLst>
          </a:custGeom>
          <a:ln w="3957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69DE370-FF34-1B40-9C70-0FDC984C75B2}"/>
              </a:ext>
            </a:extLst>
          </p:cNvPr>
          <p:cNvSpPr/>
          <p:nvPr/>
        </p:nvSpPr>
        <p:spPr>
          <a:xfrm>
            <a:off x="6786000" y="2356094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D0AA088-6F4A-374B-B79C-8D26AA3844D6}"/>
              </a:ext>
            </a:extLst>
          </p:cNvPr>
          <p:cNvSpPr/>
          <p:nvPr/>
        </p:nvSpPr>
        <p:spPr>
          <a:xfrm>
            <a:off x="6937183" y="2349459"/>
            <a:ext cx="325487" cy="340221"/>
          </a:xfrm>
          <a:custGeom>
            <a:avLst/>
            <a:gdLst/>
            <a:ahLst/>
            <a:cxnLst/>
            <a:rect l="l" t="t" r="r" b="b"/>
            <a:pathLst>
              <a:path w="462915" h="483870">
                <a:moveTo>
                  <a:pt x="0" y="0"/>
                </a:moveTo>
                <a:lnTo>
                  <a:pt x="462472" y="483762"/>
                </a:lnTo>
              </a:path>
            </a:pathLst>
          </a:custGeom>
          <a:ln w="394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A9870F4-EC90-DA46-B468-6CD7DF1BFBBB}"/>
              </a:ext>
            </a:extLst>
          </p:cNvPr>
          <p:cNvSpPr/>
          <p:nvPr/>
        </p:nvSpPr>
        <p:spPr>
          <a:xfrm>
            <a:off x="6937227" y="2021989"/>
            <a:ext cx="666154" cy="327720"/>
          </a:xfrm>
          <a:custGeom>
            <a:avLst/>
            <a:gdLst/>
            <a:ahLst/>
            <a:cxnLst/>
            <a:rect l="l" t="t" r="r" b="b"/>
            <a:pathLst>
              <a:path w="947420" h="466089">
                <a:moveTo>
                  <a:pt x="947407" y="0"/>
                </a:moveTo>
                <a:lnTo>
                  <a:pt x="0" y="465745"/>
                </a:lnTo>
              </a:path>
            </a:pathLst>
          </a:custGeom>
          <a:ln w="395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E252AF3-1372-2745-804F-51D776D0FC0D}"/>
              </a:ext>
            </a:extLst>
          </p:cNvPr>
          <p:cNvSpPr/>
          <p:nvPr/>
        </p:nvSpPr>
        <p:spPr>
          <a:xfrm>
            <a:off x="7600024" y="2015355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AFFCF6F-0AAB-AA42-BACB-D9EF8C52E583}"/>
              </a:ext>
            </a:extLst>
          </p:cNvPr>
          <p:cNvSpPr/>
          <p:nvPr/>
        </p:nvSpPr>
        <p:spPr>
          <a:xfrm>
            <a:off x="6593962" y="1353782"/>
            <a:ext cx="1341686" cy="347811"/>
          </a:xfrm>
          <a:custGeom>
            <a:avLst/>
            <a:gdLst/>
            <a:ahLst/>
            <a:cxnLst/>
            <a:rect l="l" t="t" r="r" b="b"/>
            <a:pathLst>
              <a:path w="1908175" h="494664">
                <a:moveTo>
                  <a:pt x="1907678" y="0"/>
                </a:moveTo>
                <a:lnTo>
                  <a:pt x="0" y="494057"/>
                </a:lnTo>
              </a:path>
            </a:pathLst>
          </a:custGeom>
          <a:ln w="395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CEDF348-10E3-7F44-85D0-F18EE5B8DC0C}"/>
              </a:ext>
            </a:extLst>
          </p:cNvPr>
          <p:cNvSpPr/>
          <p:nvPr/>
        </p:nvSpPr>
        <p:spPr>
          <a:xfrm>
            <a:off x="7931950" y="1347156"/>
            <a:ext cx="362545" cy="354062"/>
          </a:xfrm>
          <a:custGeom>
            <a:avLst/>
            <a:gdLst/>
            <a:ahLst/>
            <a:cxnLst/>
            <a:rect l="l" t="t" r="r" b="b"/>
            <a:pathLst>
              <a:path w="515620" h="503554">
                <a:moveTo>
                  <a:pt x="0" y="0"/>
                </a:moveTo>
                <a:lnTo>
                  <a:pt x="515029" y="503481"/>
                </a:lnTo>
              </a:path>
            </a:pathLst>
          </a:custGeom>
          <a:ln w="394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67258EA-E9D5-1149-B1C3-84A5DBE37F3F}"/>
              </a:ext>
            </a:extLst>
          </p:cNvPr>
          <p:cNvSpPr/>
          <p:nvPr/>
        </p:nvSpPr>
        <p:spPr>
          <a:xfrm>
            <a:off x="8112657" y="1687886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2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E2483C1-3FDF-A243-9666-AC0054CDB033}"/>
              </a:ext>
            </a:extLst>
          </p:cNvPr>
          <p:cNvSpPr/>
          <p:nvPr/>
        </p:nvSpPr>
        <p:spPr>
          <a:xfrm>
            <a:off x="8263875" y="1681251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161A783-2F70-CC4A-A735-47EBE46A3198}"/>
              </a:ext>
            </a:extLst>
          </p:cNvPr>
          <p:cNvSpPr/>
          <p:nvPr/>
        </p:nvSpPr>
        <p:spPr>
          <a:xfrm>
            <a:off x="5796513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08" y="411538"/>
                </a:lnTo>
                <a:lnTo>
                  <a:pt x="298211" y="395859"/>
                </a:lnTo>
                <a:lnTo>
                  <a:pt x="336676" y="371252"/>
                </a:lnTo>
                <a:lnTo>
                  <a:pt x="368759" y="338967"/>
                </a:lnTo>
                <a:lnTo>
                  <a:pt x="393215" y="300251"/>
                </a:lnTo>
                <a:lnTo>
                  <a:pt x="408802" y="256353"/>
                </a:lnTo>
                <a:lnTo>
                  <a:pt x="414274" y="208521"/>
                </a:lnTo>
                <a:lnTo>
                  <a:pt x="408802" y="160765"/>
                </a:lnTo>
                <a:lnTo>
                  <a:pt x="393215" y="116896"/>
                </a:lnTo>
                <a:lnTo>
                  <a:pt x="368759" y="78176"/>
                </a:lnTo>
                <a:lnTo>
                  <a:pt x="336676" y="45865"/>
                </a:lnTo>
                <a:lnTo>
                  <a:pt x="298211" y="21225"/>
                </a:lnTo>
                <a:lnTo>
                  <a:pt x="254608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0D80DCB-46DC-0745-A912-88B32ABB2585}"/>
              </a:ext>
            </a:extLst>
          </p:cNvPr>
          <p:cNvSpPr/>
          <p:nvPr/>
        </p:nvSpPr>
        <p:spPr>
          <a:xfrm>
            <a:off x="5796507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6F6C9EB-49E0-1149-BDDF-8C03561B8B37}"/>
              </a:ext>
            </a:extLst>
          </p:cNvPr>
          <p:cNvSpPr txBox="1"/>
          <p:nvPr/>
        </p:nvSpPr>
        <p:spPr>
          <a:xfrm>
            <a:off x="5847184" y="1864647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1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54DC85B-8FC3-974A-AF03-EB7E0815D6E9}"/>
              </a:ext>
            </a:extLst>
          </p:cNvPr>
          <p:cNvSpPr/>
          <p:nvPr/>
        </p:nvSpPr>
        <p:spPr>
          <a:xfrm>
            <a:off x="6128439" y="22028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08" y="411538"/>
                </a:lnTo>
                <a:lnTo>
                  <a:pt x="298211" y="395859"/>
                </a:lnTo>
                <a:lnTo>
                  <a:pt x="336676" y="371252"/>
                </a:lnTo>
                <a:lnTo>
                  <a:pt x="368759" y="338967"/>
                </a:lnTo>
                <a:lnTo>
                  <a:pt x="393215" y="300251"/>
                </a:lnTo>
                <a:lnTo>
                  <a:pt x="408802" y="256353"/>
                </a:lnTo>
                <a:lnTo>
                  <a:pt x="414274" y="208521"/>
                </a:lnTo>
                <a:lnTo>
                  <a:pt x="408802" y="160765"/>
                </a:lnTo>
                <a:lnTo>
                  <a:pt x="393215" y="116896"/>
                </a:lnTo>
                <a:lnTo>
                  <a:pt x="368759" y="78176"/>
                </a:lnTo>
                <a:lnTo>
                  <a:pt x="336676" y="45865"/>
                </a:lnTo>
                <a:lnTo>
                  <a:pt x="298211" y="21225"/>
                </a:lnTo>
                <a:lnTo>
                  <a:pt x="254608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F041F8B7-DC29-E647-BC8C-DD66193ECABB}"/>
              </a:ext>
            </a:extLst>
          </p:cNvPr>
          <p:cNvSpPr/>
          <p:nvPr/>
        </p:nvSpPr>
        <p:spPr>
          <a:xfrm>
            <a:off x="6128433" y="220284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86DCFCC-7027-5F4C-AD5E-C06F8EFE91C3}"/>
              </a:ext>
            </a:extLst>
          </p:cNvPr>
          <p:cNvSpPr txBox="1"/>
          <p:nvPr/>
        </p:nvSpPr>
        <p:spPr>
          <a:xfrm>
            <a:off x="6173491" y="2201363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4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EA306B48-B6F1-5E4C-8AB8-80E818551919}"/>
              </a:ext>
            </a:extLst>
          </p:cNvPr>
          <p:cNvSpPr/>
          <p:nvPr/>
        </p:nvSpPr>
        <p:spPr>
          <a:xfrm>
            <a:off x="6460364" y="15346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5"/>
                </a:lnTo>
                <a:lnTo>
                  <a:pt x="116027" y="21222"/>
                </a:lnTo>
                <a:lnTo>
                  <a:pt x="77572" y="45860"/>
                </a:lnTo>
                <a:lnTo>
                  <a:pt x="45498" y="78168"/>
                </a:lnTo>
                <a:lnTo>
                  <a:pt x="21050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50" y="300238"/>
                </a:lnTo>
                <a:lnTo>
                  <a:pt x="45498" y="338954"/>
                </a:lnTo>
                <a:lnTo>
                  <a:pt x="77572" y="371240"/>
                </a:lnTo>
                <a:lnTo>
                  <a:pt x="116027" y="395846"/>
                </a:lnTo>
                <a:lnTo>
                  <a:pt x="159621" y="411526"/>
                </a:lnTo>
                <a:lnTo>
                  <a:pt x="207111" y="417029"/>
                </a:lnTo>
                <a:lnTo>
                  <a:pt x="254608" y="411526"/>
                </a:lnTo>
                <a:lnTo>
                  <a:pt x="298211" y="395846"/>
                </a:lnTo>
                <a:lnTo>
                  <a:pt x="336676" y="371240"/>
                </a:lnTo>
                <a:lnTo>
                  <a:pt x="368759" y="338954"/>
                </a:lnTo>
                <a:lnTo>
                  <a:pt x="393215" y="300238"/>
                </a:lnTo>
                <a:lnTo>
                  <a:pt x="408802" y="256340"/>
                </a:lnTo>
                <a:lnTo>
                  <a:pt x="414274" y="208508"/>
                </a:lnTo>
                <a:lnTo>
                  <a:pt x="408802" y="160753"/>
                </a:lnTo>
                <a:lnTo>
                  <a:pt x="393215" y="116886"/>
                </a:lnTo>
                <a:lnTo>
                  <a:pt x="368759" y="78168"/>
                </a:lnTo>
                <a:lnTo>
                  <a:pt x="336676" y="45860"/>
                </a:lnTo>
                <a:lnTo>
                  <a:pt x="298211" y="21222"/>
                </a:lnTo>
                <a:lnTo>
                  <a:pt x="254608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8435E92-ACF6-1D4F-965D-E521D0F05EFF}"/>
              </a:ext>
            </a:extLst>
          </p:cNvPr>
          <p:cNvSpPr/>
          <p:nvPr/>
        </p:nvSpPr>
        <p:spPr>
          <a:xfrm>
            <a:off x="6460359" y="15346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54FA052-CF10-7F43-94A0-3E698934A74C}"/>
              </a:ext>
            </a:extLst>
          </p:cNvPr>
          <p:cNvSpPr txBox="1"/>
          <p:nvPr/>
        </p:nvSpPr>
        <p:spPr>
          <a:xfrm>
            <a:off x="6511033" y="153054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1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406C2EBB-B855-7C47-9588-690B16286570}"/>
              </a:ext>
            </a:extLst>
          </p:cNvPr>
          <p:cNvSpPr/>
          <p:nvPr/>
        </p:nvSpPr>
        <p:spPr>
          <a:xfrm>
            <a:off x="6792289" y="22028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49" y="0"/>
                </a:moveTo>
                <a:lnTo>
                  <a:pt x="159657" y="5516"/>
                </a:lnTo>
                <a:lnTo>
                  <a:pt x="116057" y="21225"/>
                </a:lnTo>
                <a:lnTo>
                  <a:pt x="77595" y="45865"/>
                </a:lnTo>
                <a:lnTo>
                  <a:pt x="45513" y="78176"/>
                </a:lnTo>
                <a:lnTo>
                  <a:pt x="21057" y="116896"/>
                </a:lnTo>
                <a:lnTo>
                  <a:pt x="5471" y="160765"/>
                </a:lnTo>
                <a:lnTo>
                  <a:pt x="0" y="208521"/>
                </a:lnTo>
                <a:lnTo>
                  <a:pt x="5471" y="256353"/>
                </a:lnTo>
                <a:lnTo>
                  <a:pt x="21057" y="300251"/>
                </a:lnTo>
                <a:lnTo>
                  <a:pt x="45513" y="338967"/>
                </a:lnTo>
                <a:lnTo>
                  <a:pt x="77595" y="371252"/>
                </a:lnTo>
                <a:lnTo>
                  <a:pt x="116057" y="395859"/>
                </a:lnTo>
                <a:lnTo>
                  <a:pt x="159657" y="411538"/>
                </a:lnTo>
                <a:lnTo>
                  <a:pt x="207149" y="417042"/>
                </a:lnTo>
                <a:lnTo>
                  <a:pt x="254622" y="411538"/>
                </a:lnTo>
                <a:lnTo>
                  <a:pt x="298216" y="395859"/>
                </a:lnTo>
                <a:lnTo>
                  <a:pt x="336682" y="371252"/>
                </a:lnTo>
                <a:lnTo>
                  <a:pt x="368773" y="338967"/>
                </a:lnTo>
                <a:lnTo>
                  <a:pt x="393240" y="300251"/>
                </a:lnTo>
                <a:lnTo>
                  <a:pt x="408836" y="256353"/>
                </a:lnTo>
                <a:lnTo>
                  <a:pt x="414312" y="208521"/>
                </a:lnTo>
                <a:lnTo>
                  <a:pt x="408836" y="160765"/>
                </a:lnTo>
                <a:lnTo>
                  <a:pt x="393240" y="116896"/>
                </a:lnTo>
                <a:lnTo>
                  <a:pt x="368773" y="78176"/>
                </a:lnTo>
                <a:lnTo>
                  <a:pt x="336682" y="45865"/>
                </a:lnTo>
                <a:lnTo>
                  <a:pt x="298216" y="21225"/>
                </a:lnTo>
                <a:lnTo>
                  <a:pt x="254622" y="5516"/>
                </a:lnTo>
                <a:lnTo>
                  <a:pt x="207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3A246EB9-0A91-2746-815E-5F41831A9CA9}"/>
              </a:ext>
            </a:extLst>
          </p:cNvPr>
          <p:cNvSpPr/>
          <p:nvPr/>
        </p:nvSpPr>
        <p:spPr>
          <a:xfrm>
            <a:off x="6792284" y="220284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321" y="208520"/>
                </a:moveTo>
                <a:lnTo>
                  <a:pt x="408845" y="256352"/>
                </a:lnTo>
                <a:lnTo>
                  <a:pt x="393249" y="300250"/>
                </a:lnTo>
                <a:lnTo>
                  <a:pt x="368781" y="338966"/>
                </a:lnTo>
                <a:lnTo>
                  <a:pt x="336690" y="371251"/>
                </a:lnTo>
                <a:lnTo>
                  <a:pt x="298224" y="395857"/>
                </a:lnTo>
                <a:lnTo>
                  <a:pt x="254631" y="411536"/>
                </a:lnTo>
                <a:lnTo>
                  <a:pt x="207160" y="417040"/>
                </a:lnTo>
                <a:lnTo>
                  <a:pt x="159664" y="411536"/>
                </a:lnTo>
                <a:lnTo>
                  <a:pt x="116062" y="395857"/>
                </a:lnTo>
                <a:lnTo>
                  <a:pt x="77597" y="371251"/>
                </a:lnTo>
                <a:lnTo>
                  <a:pt x="45514" y="338966"/>
                </a:lnTo>
                <a:lnTo>
                  <a:pt x="21058" y="300250"/>
                </a:lnTo>
                <a:lnTo>
                  <a:pt x="5471" y="256352"/>
                </a:lnTo>
                <a:lnTo>
                  <a:pt x="0" y="208520"/>
                </a:lnTo>
                <a:lnTo>
                  <a:pt x="5471" y="160762"/>
                </a:lnTo>
                <a:lnTo>
                  <a:pt x="21058" y="116893"/>
                </a:lnTo>
                <a:lnTo>
                  <a:pt x="45514" y="78173"/>
                </a:lnTo>
                <a:lnTo>
                  <a:pt x="77597" y="45863"/>
                </a:lnTo>
                <a:lnTo>
                  <a:pt x="116062" y="21224"/>
                </a:lnTo>
                <a:lnTo>
                  <a:pt x="159664" y="5516"/>
                </a:lnTo>
                <a:lnTo>
                  <a:pt x="207160" y="0"/>
                </a:lnTo>
                <a:lnTo>
                  <a:pt x="254631" y="5516"/>
                </a:lnTo>
                <a:lnTo>
                  <a:pt x="298224" y="21224"/>
                </a:lnTo>
                <a:lnTo>
                  <a:pt x="336690" y="45863"/>
                </a:lnTo>
                <a:lnTo>
                  <a:pt x="368781" y="78173"/>
                </a:lnTo>
                <a:lnTo>
                  <a:pt x="393249" y="116893"/>
                </a:lnTo>
                <a:lnTo>
                  <a:pt x="408845" y="160762"/>
                </a:lnTo>
                <a:lnTo>
                  <a:pt x="41432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DD1CE9A1-D4CF-5143-9C09-299837465D55}"/>
              </a:ext>
            </a:extLst>
          </p:cNvPr>
          <p:cNvSpPr txBox="1"/>
          <p:nvPr/>
        </p:nvSpPr>
        <p:spPr>
          <a:xfrm>
            <a:off x="6842959" y="219875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102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A6AC6E18-257F-744D-8A0F-C1BC5AE30C1F}"/>
              </a:ext>
            </a:extLst>
          </p:cNvPr>
          <p:cNvSpPr/>
          <p:nvPr/>
        </p:nvSpPr>
        <p:spPr>
          <a:xfrm>
            <a:off x="7114027" y="253641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24" y="0"/>
                </a:moveTo>
                <a:lnTo>
                  <a:pt x="159629" y="5511"/>
                </a:lnTo>
                <a:lnTo>
                  <a:pt x="116031" y="21207"/>
                </a:lnTo>
                <a:lnTo>
                  <a:pt x="77574" y="45830"/>
                </a:lnTo>
                <a:lnTo>
                  <a:pt x="45499" y="78122"/>
                </a:lnTo>
                <a:lnTo>
                  <a:pt x="21050" y="116825"/>
                </a:lnTo>
                <a:lnTo>
                  <a:pt x="5469" y="160681"/>
                </a:lnTo>
                <a:lnTo>
                  <a:pt x="0" y="208432"/>
                </a:lnTo>
                <a:lnTo>
                  <a:pt x="5469" y="256264"/>
                </a:lnTo>
                <a:lnTo>
                  <a:pt x="21050" y="300162"/>
                </a:lnTo>
                <a:lnTo>
                  <a:pt x="45499" y="338878"/>
                </a:lnTo>
                <a:lnTo>
                  <a:pt x="77574" y="371164"/>
                </a:lnTo>
                <a:lnTo>
                  <a:pt x="116031" y="395770"/>
                </a:lnTo>
                <a:lnTo>
                  <a:pt x="159629" y="411449"/>
                </a:lnTo>
                <a:lnTo>
                  <a:pt x="207124" y="416953"/>
                </a:lnTo>
                <a:lnTo>
                  <a:pt x="254605" y="411449"/>
                </a:lnTo>
                <a:lnTo>
                  <a:pt x="298202" y="395770"/>
                </a:lnTo>
                <a:lnTo>
                  <a:pt x="336667" y="371164"/>
                </a:lnTo>
                <a:lnTo>
                  <a:pt x="368755" y="338878"/>
                </a:lnTo>
                <a:lnTo>
                  <a:pt x="393219" y="300162"/>
                </a:lnTo>
                <a:lnTo>
                  <a:pt x="408812" y="256264"/>
                </a:lnTo>
                <a:lnTo>
                  <a:pt x="414286" y="208432"/>
                </a:lnTo>
                <a:lnTo>
                  <a:pt x="408812" y="160681"/>
                </a:lnTo>
                <a:lnTo>
                  <a:pt x="393219" y="116825"/>
                </a:lnTo>
                <a:lnTo>
                  <a:pt x="368755" y="78122"/>
                </a:lnTo>
                <a:lnTo>
                  <a:pt x="336667" y="45830"/>
                </a:lnTo>
                <a:lnTo>
                  <a:pt x="298202" y="21207"/>
                </a:lnTo>
                <a:lnTo>
                  <a:pt x="254605" y="5511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E14BB93-7F26-B04D-9ACD-3C30D164B3B9}"/>
              </a:ext>
            </a:extLst>
          </p:cNvPr>
          <p:cNvSpPr/>
          <p:nvPr/>
        </p:nvSpPr>
        <p:spPr>
          <a:xfrm>
            <a:off x="7114029" y="253640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441"/>
                </a:moveTo>
                <a:lnTo>
                  <a:pt x="408807" y="256273"/>
                </a:lnTo>
                <a:lnTo>
                  <a:pt x="393216" y="300171"/>
                </a:lnTo>
                <a:lnTo>
                  <a:pt x="368754" y="338887"/>
                </a:lnTo>
                <a:lnTo>
                  <a:pt x="336667" y="371172"/>
                </a:lnTo>
                <a:lnTo>
                  <a:pt x="298202" y="395778"/>
                </a:lnTo>
                <a:lnTo>
                  <a:pt x="254604" y="411457"/>
                </a:lnTo>
                <a:lnTo>
                  <a:pt x="207121" y="416961"/>
                </a:lnTo>
                <a:lnTo>
                  <a:pt x="159627" y="411457"/>
                </a:lnTo>
                <a:lnTo>
                  <a:pt x="116030" y="395778"/>
                </a:lnTo>
                <a:lnTo>
                  <a:pt x="77573" y="371172"/>
                </a:lnTo>
                <a:lnTo>
                  <a:pt x="45499" y="338887"/>
                </a:lnTo>
                <a:lnTo>
                  <a:pt x="21050" y="300171"/>
                </a:lnTo>
                <a:lnTo>
                  <a:pt x="5469" y="256273"/>
                </a:lnTo>
                <a:lnTo>
                  <a:pt x="0" y="208441"/>
                </a:lnTo>
                <a:lnTo>
                  <a:pt x="5469" y="160687"/>
                </a:lnTo>
                <a:lnTo>
                  <a:pt x="21050" y="116829"/>
                </a:lnTo>
                <a:lnTo>
                  <a:pt x="45499" y="78125"/>
                </a:lnTo>
                <a:lnTo>
                  <a:pt x="77573" y="45832"/>
                </a:lnTo>
                <a:lnTo>
                  <a:pt x="116030" y="21208"/>
                </a:lnTo>
                <a:lnTo>
                  <a:pt x="159627" y="5511"/>
                </a:lnTo>
                <a:lnTo>
                  <a:pt x="207121" y="0"/>
                </a:lnTo>
                <a:lnTo>
                  <a:pt x="254604" y="5511"/>
                </a:lnTo>
                <a:lnTo>
                  <a:pt x="298202" y="21208"/>
                </a:lnTo>
                <a:lnTo>
                  <a:pt x="336667" y="45832"/>
                </a:lnTo>
                <a:lnTo>
                  <a:pt x="368754" y="78125"/>
                </a:lnTo>
                <a:lnTo>
                  <a:pt x="393216" y="116829"/>
                </a:lnTo>
                <a:lnTo>
                  <a:pt x="408807" y="160687"/>
                </a:lnTo>
                <a:lnTo>
                  <a:pt x="414281" y="208441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CBD3BF5-D982-0E4A-93BE-37E46D649BBF}"/>
              </a:ext>
            </a:extLst>
          </p:cNvPr>
          <p:cNvSpPr txBox="1"/>
          <p:nvPr/>
        </p:nvSpPr>
        <p:spPr>
          <a:xfrm>
            <a:off x="7164688" y="2532312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06A78E12-8157-0741-8D56-69C773094FE7}"/>
              </a:ext>
            </a:extLst>
          </p:cNvPr>
          <p:cNvSpPr/>
          <p:nvPr/>
        </p:nvSpPr>
        <p:spPr>
          <a:xfrm>
            <a:off x="7455086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20" y="411538"/>
                </a:lnTo>
                <a:lnTo>
                  <a:pt x="298228" y="395859"/>
                </a:lnTo>
                <a:lnTo>
                  <a:pt x="336692" y="371252"/>
                </a:lnTo>
                <a:lnTo>
                  <a:pt x="368771" y="338967"/>
                </a:lnTo>
                <a:lnTo>
                  <a:pt x="393222" y="300251"/>
                </a:lnTo>
                <a:lnTo>
                  <a:pt x="408804" y="256353"/>
                </a:lnTo>
                <a:lnTo>
                  <a:pt x="414274" y="208521"/>
                </a:lnTo>
                <a:lnTo>
                  <a:pt x="408804" y="160765"/>
                </a:lnTo>
                <a:lnTo>
                  <a:pt x="393222" y="116896"/>
                </a:lnTo>
                <a:lnTo>
                  <a:pt x="368771" y="78176"/>
                </a:lnTo>
                <a:lnTo>
                  <a:pt x="336692" y="45865"/>
                </a:lnTo>
                <a:lnTo>
                  <a:pt x="298228" y="21225"/>
                </a:lnTo>
                <a:lnTo>
                  <a:pt x="254620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27250905-A164-3A4A-AEBF-5D1F2202EF47}"/>
              </a:ext>
            </a:extLst>
          </p:cNvPr>
          <p:cNvSpPr/>
          <p:nvPr/>
        </p:nvSpPr>
        <p:spPr>
          <a:xfrm>
            <a:off x="7455081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CC43C30-D5F6-ED47-A24D-1FAFC93B34CC}"/>
              </a:ext>
            </a:extLst>
          </p:cNvPr>
          <p:cNvSpPr txBox="1"/>
          <p:nvPr/>
        </p:nvSpPr>
        <p:spPr>
          <a:xfrm>
            <a:off x="7505744" y="1864647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2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CEB706F-B5C0-AB44-8CD3-6A6CA80524C8}"/>
              </a:ext>
            </a:extLst>
          </p:cNvPr>
          <p:cNvSpPr/>
          <p:nvPr/>
        </p:nvSpPr>
        <p:spPr>
          <a:xfrm>
            <a:off x="7787004" y="12005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207124" y="0"/>
                </a:moveTo>
                <a:lnTo>
                  <a:pt x="159633" y="5515"/>
                </a:lnTo>
                <a:lnTo>
                  <a:pt x="116037" y="21223"/>
                </a:lnTo>
                <a:lnTo>
                  <a:pt x="77579" y="45861"/>
                </a:lnTo>
                <a:lnTo>
                  <a:pt x="45503" y="78170"/>
                </a:lnTo>
                <a:lnTo>
                  <a:pt x="21052" y="116890"/>
                </a:lnTo>
                <a:lnTo>
                  <a:pt x="5470" y="160761"/>
                </a:lnTo>
                <a:lnTo>
                  <a:pt x="0" y="208521"/>
                </a:lnTo>
                <a:lnTo>
                  <a:pt x="5470" y="256352"/>
                </a:lnTo>
                <a:lnTo>
                  <a:pt x="21052" y="300249"/>
                </a:lnTo>
                <a:lnTo>
                  <a:pt x="45503" y="338962"/>
                </a:lnTo>
                <a:lnTo>
                  <a:pt x="77579" y="371245"/>
                </a:lnTo>
                <a:lnTo>
                  <a:pt x="116037" y="395849"/>
                </a:lnTo>
                <a:lnTo>
                  <a:pt x="159633" y="411526"/>
                </a:lnTo>
                <a:lnTo>
                  <a:pt x="207124" y="417029"/>
                </a:lnTo>
                <a:lnTo>
                  <a:pt x="254633" y="411526"/>
                </a:lnTo>
                <a:lnTo>
                  <a:pt x="298240" y="395849"/>
                </a:lnTo>
                <a:lnTo>
                  <a:pt x="336705" y="371245"/>
                </a:lnTo>
                <a:lnTo>
                  <a:pt x="368783" y="338962"/>
                </a:lnTo>
                <a:lnTo>
                  <a:pt x="393235" y="300249"/>
                </a:lnTo>
                <a:lnTo>
                  <a:pt x="408816" y="256352"/>
                </a:lnTo>
                <a:lnTo>
                  <a:pt x="414286" y="208521"/>
                </a:lnTo>
                <a:lnTo>
                  <a:pt x="408816" y="160761"/>
                </a:lnTo>
                <a:lnTo>
                  <a:pt x="393235" y="116890"/>
                </a:lnTo>
                <a:lnTo>
                  <a:pt x="368783" y="78170"/>
                </a:lnTo>
                <a:lnTo>
                  <a:pt x="336705" y="45861"/>
                </a:lnTo>
                <a:lnTo>
                  <a:pt x="298240" y="21223"/>
                </a:lnTo>
                <a:lnTo>
                  <a:pt x="254633" y="5515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EBF19EF8-6D5C-DE44-ABB2-74B9F992AB39}"/>
              </a:ext>
            </a:extLst>
          </p:cNvPr>
          <p:cNvSpPr/>
          <p:nvPr/>
        </p:nvSpPr>
        <p:spPr>
          <a:xfrm>
            <a:off x="7787006" y="120054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B0FB2BF0-5397-AD4D-926C-BB64CEBDACC5}"/>
              </a:ext>
            </a:extLst>
          </p:cNvPr>
          <p:cNvSpPr txBox="1"/>
          <p:nvPr/>
        </p:nvSpPr>
        <p:spPr>
          <a:xfrm>
            <a:off x="7837669" y="119644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C6205B58-051C-384E-A476-2C1B1732ED96}"/>
              </a:ext>
            </a:extLst>
          </p:cNvPr>
          <p:cNvSpPr/>
          <p:nvPr/>
        </p:nvSpPr>
        <p:spPr>
          <a:xfrm>
            <a:off x="8118938" y="15346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17" y="5515"/>
                </a:lnTo>
                <a:lnTo>
                  <a:pt x="116021" y="21222"/>
                </a:lnTo>
                <a:lnTo>
                  <a:pt x="77566" y="45860"/>
                </a:lnTo>
                <a:lnTo>
                  <a:pt x="45494" y="78168"/>
                </a:lnTo>
                <a:lnTo>
                  <a:pt x="21048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48" y="300238"/>
                </a:lnTo>
                <a:lnTo>
                  <a:pt x="45494" y="338954"/>
                </a:lnTo>
                <a:lnTo>
                  <a:pt x="77566" y="371240"/>
                </a:lnTo>
                <a:lnTo>
                  <a:pt x="116021" y="395846"/>
                </a:lnTo>
                <a:lnTo>
                  <a:pt x="159617" y="411526"/>
                </a:lnTo>
                <a:lnTo>
                  <a:pt x="207111" y="417029"/>
                </a:lnTo>
                <a:lnTo>
                  <a:pt x="254620" y="411526"/>
                </a:lnTo>
                <a:lnTo>
                  <a:pt x="298228" y="395846"/>
                </a:lnTo>
                <a:lnTo>
                  <a:pt x="336692" y="371240"/>
                </a:lnTo>
                <a:lnTo>
                  <a:pt x="368771" y="338954"/>
                </a:lnTo>
                <a:lnTo>
                  <a:pt x="393222" y="300238"/>
                </a:lnTo>
                <a:lnTo>
                  <a:pt x="408804" y="256340"/>
                </a:lnTo>
                <a:lnTo>
                  <a:pt x="414274" y="208508"/>
                </a:lnTo>
                <a:lnTo>
                  <a:pt x="408804" y="160753"/>
                </a:lnTo>
                <a:lnTo>
                  <a:pt x="393222" y="116886"/>
                </a:lnTo>
                <a:lnTo>
                  <a:pt x="368771" y="78168"/>
                </a:lnTo>
                <a:lnTo>
                  <a:pt x="336692" y="45860"/>
                </a:lnTo>
                <a:lnTo>
                  <a:pt x="298228" y="21222"/>
                </a:lnTo>
                <a:lnTo>
                  <a:pt x="254620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C936D715-3CA5-2F47-8033-87B4468F9283}"/>
              </a:ext>
            </a:extLst>
          </p:cNvPr>
          <p:cNvSpPr/>
          <p:nvPr/>
        </p:nvSpPr>
        <p:spPr>
          <a:xfrm>
            <a:off x="8118932" y="15346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9DBA7F22-0BCE-8F42-A974-1A5866A68418}"/>
              </a:ext>
            </a:extLst>
          </p:cNvPr>
          <p:cNvSpPr txBox="1"/>
          <p:nvPr/>
        </p:nvSpPr>
        <p:spPr>
          <a:xfrm>
            <a:off x="8169594" y="153054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3903E4-07A6-A141-9E0D-ECD1410DE66A}"/>
              </a:ext>
            </a:extLst>
          </p:cNvPr>
          <p:cNvSpPr/>
          <p:nvPr/>
        </p:nvSpPr>
        <p:spPr>
          <a:xfrm>
            <a:off x="582637" y="3097522"/>
            <a:ext cx="574221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search.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ways to explore every vertex in a graph.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CB36F5-4D05-B349-B6C5-25DBC80FDE9F}"/>
              </a:ext>
            </a:extLst>
          </p:cNvPr>
          <p:cNvSpPr/>
          <p:nvPr/>
        </p:nvSpPr>
        <p:spPr>
          <a:xfrm>
            <a:off x="391476" y="3484743"/>
            <a:ext cx="673945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500581" algn="l"/>
                <a:tab pos="5111171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Preorder: vertices in order of calls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v).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500581" algn="l"/>
                <a:tab pos="5111171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C, B, D, E, T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vertices in order of returns from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 (when all its outgoing edges have been visited.). 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B, E, C, T, A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DAG (directed acyclic graph), it ensures that for two nodes V and W, if there is a path from W to V in the graph, then V comes before W in the list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Level-order: vertices in increasing order of distance from s.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C, B, T, E, D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 in order of calls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 </a:t>
            </a:r>
            <a:r>
              <a:rPr lang="en-US" sz="1600" kern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Breath First Search)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reverse of the list created by post-order traversal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T, C, E, B, D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RPO of a DAG has another name - </a:t>
            </a:r>
            <a:r>
              <a:rPr lang="en-US" sz="1600" kern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sort.</a:t>
            </a: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3310601C-43C5-8F4C-8484-0EC74B5E4A76}"/>
              </a:ext>
            </a:extLst>
          </p:cNvPr>
          <p:cNvSpPr/>
          <p:nvPr/>
        </p:nvSpPr>
        <p:spPr>
          <a:xfrm>
            <a:off x="7171401" y="386425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5"/>
                </a:lnTo>
                <a:lnTo>
                  <a:pt x="116027" y="21222"/>
                </a:lnTo>
                <a:lnTo>
                  <a:pt x="77572" y="45860"/>
                </a:lnTo>
                <a:lnTo>
                  <a:pt x="45498" y="78168"/>
                </a:lnTo>
                <a:lnTo>
                  <a:pt x="21050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50" y="300238"/>
                </a:lnTo>
                <a:lnTo>
                  <a:pt x="45498" y="338954"/>
                </a:lnTo>
                <a:lnTo>
                  <a:pt x="77572" y="371240"/>
                </a:lnTo>
                <a:lnTo>
                  <a:pt x="116027" y="395846"/>
                </a:lnTo>
                <a:lnTo>
                  <a:pt x="159621" y="411526"/>
                </a:lnTo>
                <a:lnTo>
                  <a:pt x="207111" y="417029"/>
                </a:lnTo>
                <a:lnTo>
                  <a:pt x="254608" y="411526"/>
                </a:lnTo>
                <a:lnTo>
                  <a:pt x="298211" y="395846"/>
                </a:lnTo>
                <a:lnTo>
                  <a:pt x="336676" y="371240"/>
                </a:lnTo>
                <a:lnTo>
                  <a:pt x="368759" y="338954"/>
                </a:lnTo>
                <a:lnTo>
                  <a:pt x="393215" y="300238"/>
                </a:lnTo>
                <a:lnTo>
                  <a:pt x="408802" y="256340"/>
                </a:lnTo>
                <a:lnTo>
                  <a:pt x="414274" y="208508"/>
                </a:lnTo>
                <a:lnTo>
                  <a:pt x="408802" y="160753"/>
                </a:lnTo>
                <a:lnTo>
                  <a:pt x="393215" y="116886"/>
                </a:lnTo>
                <a:lnTo>
                  <a:pt x="368759" y="78168"/>
                </a:lnTo>
                <a:lnTo>
                  <a:pt x="336676" y="45860"/>
                </a:lnTo>
                <a:lnTo>
                  <a:pt x="298211" y="21222"/>
                </a:lnTo>
                <a:lnTo>
                  <a:pt x="254608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0E5B6DC1-8AE8-8C43-A686-96D28539023C}"/>
              </a:ext>
            </a:extLst>
          </p:cNvPr>
          <p:cNvSpPr/>
          <p:nvPr/>
        </p:nvSpPr>
        <p:spPr>
          <a:xfrm>
            <a:off x="7171396" y="3864242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7C9E3FE6-BE6F-4346-8A00-97F74E6937E5}"/>
              </a:ext>
            </a:extLst>
          </p:cNvPr>
          <p:cNvSpPr txBox="1"/>
          <p:nvPr/>
        </p:nvSpPr>
        <p:spPr>
          <a:xfrm>
            <a:off x="7222070" y="386015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1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3244A03B-C958-674F-B4A7-0D46B7C03C9F}"/>
              </a:ext>
            </a:extLst>
          </p:cNvPr>
          <p:cNvSpPr/>
          <p:nvPr/>
        </p:nvSpPr>
        <p:spPr>
          <a:xfrm>
            <a:off x="8472201" y="463206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49" y="0"/>
                </a:moveTo>
                <a:lnTo>
                  <a:pt x="159657" y="5516"/>
                </a:lnTo>
                <a:lnTo>
                  <a:pt x="116057" y="21225"/>
                </a:lnTo>
                <a:lnTo>
                  <a:pt x="77595" y="45865"/>
                </a:lnTo>
                <a:lnTo>
                  <a:pt x="45513" y="78176"/>
                </a:lnTo>
                <a:lnTo>
                  <a:pt x="21057" y="116896"/>
                </a:lnTo>
                <a:lnTo>
                  <a:pt x="5471" y="160765"/>
                </a:lnTo>
                <a:lnTo>
                  <a:pt x="0" y="208521"/>
                </a:lnTo>
                <a:lnTo>
                  <a:pt x="5471" y="256353"/>
                </a:lnTo>
                <a:lnTo>
                  <a:pt x="21057" y="300251"/>
                </a:lnTo>
                <a:lnTo>
                  <a:pt x="45513" y="338967"/>
                </a:lnTo>
                <a:lnTo>
                  <a:pt x="77595" y="371252"/>
                </a:lnTo>
                <a:lnTo>
                  <a:pt x="116057" y="395859"/>
                </a:lnTo>
                <a:lnTo>
                  <a:pt x="159657" y="411538"/>
                </a:lnTo>
                <a:lnTo>
                  <a:pt x="207149" y="417042"/>
                </a:lnTo>
                <a:lnTo>
                  <a:pt x="254622" y="411538"/>
                </a:lnTo>
                <a:lnTo>
                  <a:pt x="298216" y="395859"/>
                </a:lnTo>
                <a:lnTo>
                  <a:pt x="336682" y="371252"/>
                </a:lnTo>
                <a:lnTo>
                  <a:pt x="368773" y="338967"/>
                </a:lnTo>
                <a:lnTo>
                  <a:pt x="393240" y="300251"/>
                </a:lnTo>
                <a:lnTo>
                  <a:pt x="408836" y="256353"/>
                </a:lnTo>
                <a:lnTo>
                  <a:pt x="414312" y="208521"/>
                </a:lnTo>
                <a:lnTo>
                  <a:pt x="408836" y="160765"/>
                </a:lnTo>
                <a:lnTo>
                  <a:pt x="393240" y="116896"/>
                </a:lnTo>
                <a:lnTo>
                  <a:pt x="368773" y="78176"/>
                </a:lnTo>
                <a:lnTo>
                  <a:pt x="336682" y="45865"/>
                </a:lnTo>
                <a:lnTo>
                  <a:pt x="298216" y="21225"/>
                </a:lnTo>
                <a:lnTo>
                  <a:pt x="254622" y="5516"/>
                </a:lnTo>
                <a:lnTo>
                  <a:pt x="207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019727CC-32A7-994F-815C-D0B2A11DCEAB}"/>
              </a:ext>
            </a:extLst>
          </p:cNvPr>
          <p:cNvSpPr/>
          <p:nvPr/>
        </p:nvSpPr>
        <p:spPr>
          <a:xfrm>
            <a:off x="8472196" y="463206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321" y="208520"/>
                </a:moveTo>
                <a:lnTo>
                  <a:pt x="408845" y="256352"/>
                </a:lnTo>
                <a:lnTo>
                  <a:pt x="393249" y="300250"/>
                </a:lnTo>
                <a:lnTo>
                  <a:pt x="368781" y="338966"/>
                </a:lnTo>
                <a:lnTo>
                  <a:pt x="336690" y="371251"/>
                </a:lnTo>
                <a:lnTo>
                  <a:pt x="298224" y="395857"/>
                </a:lnTo>
                <a:lnTo>
                  <a:pt x="254631" y="411536"/>
                </a:lnTo>
                <a:lnTo>
                  <a:pt x="207160" y="417040"/>
                </a:lnTo>
                <a:lnTo>
                  <a:pt x="159664" y="411536"/>
                </a:lnTo>
                <a:lnTo>
                  <a:pt x="116062" y="395857"/>
                </a:lnTo>
                <a:lnTo>
                  <a:pt x="77597" y="371251"/>
                </a:lnTo>
                <a:lnTo>
                  <a:pt x="45514" y="338966"/>
                </a:lnTo>
                <a:lnTo>
                  <a:pt x="21058" y="300250"/>
                </a:lnTo>
                <a:lnTo>
                  <a:pt x="5471" y="256352"/>
                </a:lnTo>
                <a:lnTo>
                  <a:pt x="0" y="208520"/>
                </a:lnTo>
                <a:lnTo>
                  <a:pt x="5471" y="160762"/>
                </a:lnTo>
                <a:lnTo>
                  <a:pt x="21058" y="116893"/>
                </a:lnTo>
                <a:lnTo>
                  <a:pt x="45514" y="78173"/>
                </a:lnTo>
                <a:lnTo>
                  <a:pt x="77597" y="45863"/>
                </a:lnTo>
                <a:lnTo>
                  <a:pt x="116062" y="21224"/>
                </a:lnTo>
                <a:lnTo>
                  <a:pt x="159664" y="5516"/>
                </a:lnTo>
                <a:lnTo>
                  <a:pt x="207160" y="0"/>
                </a:lnTo>
                <a:lnTo>
                  <a:pt x="254631" y="5516"/>
                </a:lnTo>
                <a:lnTo>
                  <a:pt x="298224" y="21224"/>
                </a:lnTo>
                <a:lnTo>
                  <a:pt x="336690" y="45863"/>
                </a:lnTo>
                <a:lnTo>
                  <a:pt x="368781" y="78173"/>
                </a:lnTo>
                <a:lnTo>
                  <a:pt x="393249" y="116893"/>
                </a:lnTo>
                <a:lnTo>
                  <a:pt x="408845" y="160762"/>
                </a:lnTo>
                <a:lnTo>
                  <a:pt x="41432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028C6772-E143-E943-85E5-2804265B117E}"/>
              </a:ext>
            </a:extLst>
          </p:cNvPr>
          <p:cNvSpPr txBox="1"/>
          <p:nvPr/>
        </p:nvSpPr>
        <p:spPr>
          <a:xfrm>
            <a:off x="8522871" y="4627968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-102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F59F17F2-CEC5-924F-AF7D-4DE08D800FE8}"/>
              </a:ext>
            </a:extLst>
          </p:cNvPr>
          <p:cNvSpPr/>
          <p:nvPr/>
        </p:nvSpPr>
        <p:spPr>
          <a:xfrm>
            <a:off x="7824713" y="506994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24" y="0"/>
                </a:moveTo>
                <a:lnTo>
                  <a:pt x="159629" y="5511"/>
                </a:lnTo>
                <a:lnTo>
                  <a:pt x="116031" y="21207"/>
                </a:lnTo>
                <a:lnTo>
                  <a:pt x="77574" y="45830"/>
                </a:lnTo>
                <a:lnTo>
                  <a:pt x="45499" y="78122"/>
                </a:lnTo>
                <a:lnTo>
                  <a:pt x="21050" y="116825"/>
                </a:lnTo>
                <a:lnTo>
                  <a:pt x="5469" y="160681"/>
                </a:lnTo>
                <a:lnTo>
                  <a:pt x="0" y="208432"/>
                </a:lnTo>
                <a:lnTo>
                  <a:pt x="5469" y="256264"/>
                </a:lnTo>
                <a:lnTo>
                  <a:pt x="21050" y="300162"/>
                </a:lnTo>
                <a:lnTo>
                  <a:pt x="45499" y="338878"/>
                </a:lnTo>
                <a:lnTo>
                  <a:pt x="77574" y="371164"/>
                </a:lnTo>
                <a:lnTo>
                  <a:pt x="116031" y="395770"/>
                </a:lnTo>
                <a:lnTo>
                  <a:pt x="159629" y="411449"/>
                </a:lnTo>
                <a:lnTo>
                  <a:pt x="207124" y="416953"/>
                </a:lnTo>
                <a:lnTo>
                  <a:pt x="254605" y="411449"/>
                </a:lnTo>
                <a:lnTo>
                  <a:pt x="298202" y="395770"/>
                </a:lnTo>
                <a:lnTo>
                  <a:pt x="336667" y="371164"/>
                </a:lnTo>
                <a:lnTo>
                  <a:pt x="368755" y="338878"/>
                </a:lnTo>
                <a:lnTo>
                  <a:pt x="393219" y="300162"/>
                </a:lnTo>
                <a:lnTo>
                  <a:pt x="408812" y="256264"/>
                </a:lnTo>
                <a:lnTo>
                  <a:pt x="414286" y="208432"/>
                </a:lnTo>
                <a:lnTo>
                  <a:pt x="408812" y="160681"/>
                </a:lnTo>
                <a:lnTo>
                  <a:pt x="393219" y="116825"/>
                </a:lnTo>
                <a:lnTo>
                  <a:pt x="368755" y="78122"/>
                </a:lnTo>
                <a:lnTo>
                  <a:pt x="336667" y="45830"/>
                </a:lnTo>
                <a:lnTo>
                  <a:pt x="298202" y="21207"/>
                </a:lnTo>
                <a:lnTo>
                  <a:pt x="254605" y="5511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5E204B72-1595-0D4C-80C1-49331905EBC7}"/>
              </a:ext>
            </a:extLst>
          </p:cNvPr>
          <p:cNvSpPr/>
          <p:nvPr/>
        </p:nvSpPr>
        <p:spPr>
          <a:xfrm>
            <a:off x="7824715" y="50699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441"/>
                </a:moveTo>
                <a:lnTo>
                  <a:pt x="408807" y="256273"/>
                </a:lnTo>
                <a:lnTo>
                  <a:pt x="393216" y="300171"/>
                </a:lnTo>
                <a:lnTo>
                  <a:pt x="368754" y="338887"/>
                </a:lnTo>
                <a:lnTo>
                  <a:pt x="336667" y="371172"/>
                </a:lnTo>
                <a:lnTo>
                  <a:pt x="298202" y="395778"/>
                </a:lnTo>
                <a:lnTo>
                  <a:pt x="254604" y="411457"/>
                </a:lnTo>
                <a:lnTo>
                  <a:pt x="207121" y="416961"/>
                </a:lnTo>
                <a:lnTo>
                  <a:pt x="159627" y="411457"/>
                </a:lnTo>
                <a:lnTo>
                  <a:pt x="116030" y="395778"/>
                </a:lnTo>
                <a:lnTo>
                  <a:pt x="77573" y="371172"/>
                </a:lnTo>
                <a:lnTo>
                  <a:pt x="45499" y="338887"/>
                </a:lnTo>
                <a:lnTo>
                  <a:pt x="21050" y="300171"/>
                </a:lnTo>
                <a:lnTo>
                  <a:pt x="5469" y="256273"/>
                </a:lnTo>
                <a:lnTo>
                  <a:pt x="0" y="208441"/>
                </a:lnTo>
                <a:lnTo>
                  <a:pt x="5469" y="160687"/>
                </a:lnTo>
                <a:lnTo>
                  <a:pt x="21050" y="116829"/>
                </a:lnTo>
                <a:lnTo>
                  <a:pt x="45499" y="78125"/>
                </a:lnTo>
                <a:lnTo>
                  <a:pt x="77573" y="45832"/>
                </a:lnTo>
                <a:lnTo>
                  <a:pt x="116030" y="21208"/>
                </a:lnTo>
                <a:lnTo>
                  <a:pt x="159627" y="5511"/>
                </a:lnTo>
                <a:lnTo>
                  <a:pt x="207121" y="0"/>
                </a:lnTo>
                <a:lnTo>
                  <a:pt x="254604" y="5511"/>
                </a:lnTo>
                <a:lnTo>
                  <a:pt x="298202" y="21208"/>
                </a:lnTo>
                <a:lnTo>
                  <a:pt x="336667" y="45832"/>
                </a:lnTo>
                <a:lnTo>
                  <a:pt x="368754" y="78125"/>
                </a:lnTo>
                <a:lnTo>
                  <a:pt x="393216" y="116829"/>
                </a:lnTo>
                <a:lnTo>
                  <a:pt x="408807" y="160687"/>
                </a:lnTo>
                <a:lnTo>
                  <a:pt x="414281" y="208441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CF1E56AA-BC46-7747-94BA-EB34D221D92F}"/>
              </a:ext>
            </a:extLst>
          </p:cNvPr>
          <p:cNvSpPr txBox="1"/>
          <p:nvPr/>
        </p:nvSpPr>
        <p:spPr>
          <a:xfrm>
            <a:off x="7875374" y="5065842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-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D649415A-56D7-B549-98B0-9D567E569D25}"/>
              </a:ext>
            </a:extLst>
          </p:cNvPr>
          <p:cNvSpPr/>
          <p:nvPr/>
        </p:nvSpPr>
        <p:spPr>
          <a:xfrm>
            <a:off x="7824720" y="424487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20" y="411538"/>
                </a:lnTo>
                <a:lnTo>
                  <a:pt x="298228" y="395859"/>
                </a:lnTo>
                <a:lnTo>
                  <a:pt x="336692" y="371252"/>
                </a:lnTo>
                <a:lnTo>
                  <a:pt x="368771" y="338967"/>
                </a:lnTo>
                <a:lnTo>
                  <a:pt x="393222" y="300251"/>
                </a:lnTo>
                <a:lnTo>
                  <a:pt x="408804" y="256353"/>
                </a:lnTo>
                <a:lnTo>
                  <a:pt x="414274" y="208521"/>
                </a:lnTo>
                <a:lnTo>
                  <a:pt x="408804" y="160765"/>
                </a:lnTo>
                <a:lnTo>
                  <a:pt x="393222" y="116896"/>
                </a:lnTo>
                <a:lnTo>
                  <a:pt x="368771" y="78176"/>
                </a:lnTo>
                <a:lnTo>
                  <a:pt x="336692" y="45865"/>
                </a:lnTo>
                <a:lnTo>
                  <a:pt x="298228" y="21225"/>
                </a:lnTo>
                <a:lnTo>
                  <a:pt x="254620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9085F4E0-3260-EA4E-822A-106695DD8F44}"/>
              </a:ext>
            </a:extLst>
          </p:cNvPr>
          <p:cNvSpPr/>
          <p:nvPr/>
        </p:nvSpPr>
        <p:spPr>
          <a:xfrm>
            <a:off x="7824715" y="424487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049F3D63-0735-E74E-82CE-D0C610FF8C8B}"/>
              </a:ext>
            </a:extLst>
          </p:cNvPr>
          <p:cNvSpPr txBox="1"/>
          <p:nvPr/>
        </p:nvSpPr>
        <p:spPr>
          <a:xfrm>
            <a:off x="7875378" y="424078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2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D4665FF6-977A-574F-9470-FC1E6C3D3116}"/>
              </a:ext>
            </a:extLst>
          </p:cNvPr>
          <p:cNvSpPr/>
          <p:nvPr/>
        </p:nvSpPr>
        <p:spPr>
          <a:xfrm>
            <a:off x="7806345" y="344040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207124" y="0"/>
                </a:moveTo>
                <a:lnTo>
                  <a:pt x="159633" y="5515"/>
                </a:lnTo>
                <a:lnTo>
                  <a:pt x="116037" y="21223"/>
                </a:lnTo>
                <a:lnTo>
                  <a:pt x="77579" y="45861"/>
                </a:lnTo>
                <a:lnTo>
                  <a:pt x="45503" y="78170"/>
                </a:lnTo>
                <a:lnTo>
                  <a:pt x="21052" y="116890"/>
                </a:lnTo>
                <a:lnTo>
                  <a:pt x="5470" y="160761"/>
                </a:lnTo>
                <a:lnTo>
                  <a:pt x="0" y="208521"/>
                </a:lnTo>
                <a:lnTo>
                  <a:pt x="5470" y="256352"/>
                </a:lnTo>
                <a:lnTo>
                  <a:pt x="21052" y="300249"/>
                </a:lnTo>
                <a:lnTo>
                  <a:pt x="45503" y="338962"/>
                </a:lnTo>
                <a:lnTo>
                  <a:pt x="77579" y="371245"/>
                </a:lnTo>
                <a:lnTo>
                  <a:pt x="116037" y="395849"/>
                </a:lnTo>
                <a:lnTo>
                  <a:pt x="159633" y="411526"/>
                </a:lnTo>
                <a:lnTo>
                  <a:pt x="207124" y="417029"/>
                </a:lnTo>
                <a:lnTo>
                  <a:pt x="254633" y="411526"/>
                </a:lnTo>
                <a:lnTo>
                  <a:pt x="298240" y="395849"/>
                </a:lnTo>
                <a:lnTo>
                  <a:pt x="336705" y="371245"/>
                </a:lnTo>
                <a:lnTo>
                  <a:pt x="368783" y="338962"/>
                </a:lnTo>
                <a:lnTo>
                  <a:pt x="393235" y="300249"/>
                </a:lnTo>
                <a:lnTo>
                  <a:pt x="408816" y="256352"/>
                </a:lnTo>
                <a:lnTo>
                  <a:pt x="414286" y="208521"/>
                </a:lnTo>
                <a:lnTo>
                  <a:pt x="408816" y="160761"/>
                </a:lnTo>
                <a:lnTo>
                  <a:pt x="393235" y="116890"/>
                </a:lnTo>
                <a:lnTo>
                  <a:pt x="368783" y="78170"/>
                </a:lnTo>
                <a:lnTo>
                  <a:pt x="336705" y="45861"/>
                </a:lnTo>
                <a:lnTo>
                  <a:pt x="298240" y="21223"/>
                </a:lnTo>
                <a:lnTo>
                  <a:pt x="254633" y="5515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E57DDF77-F3B9-1944-9F19-BB2022A31B98}"/>
              </a:ext>
            </a:extLst>
          </p:cNvPr>
          <p:cNvSpPr/>
          <p:nvPr/>
        </p:nvSpPr>
        <p:spPr>
          <a:xfrm>
            <a:off x="7806347" y="344040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1A905D58-2F2E-544F-AAD7-FE14159D815A}"/>
              </a:ext>
            </a:extLst>
          </p:cNvPr>
          <p:cNvSpPr txBox="1"/>
          <p:nvPr/>
        </p:nvSpPr>
        <p:spPr>
          <a:xfrm>
            <a:off x="7857010" y="3436306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B6672BD8-0D13-B34D-8299-1B4187C9A2E0}"/>
              </a:ext>
            </a:extLst>
          </p:cNvPr>
          <p:cNvSpPr/>
          <p:nvPr/>
        </p:nvSpPr>
        <p:spPr>
          <a:xfrm>
            <a:off x="8430719" y="387420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17" y="5515"/>
                </a:lnTo>
                <a:lnTo>
                  <a:pt x="116021" y="21222"/>
                </a:lnTo>
                <a:lnTo>
                  <a:pt x="77566" y="45860"/>
                </a:lnTo>
                <a:lnTo>
                  <a:pt x="45494" y="78168"/>
                </a:lnTo>
                <a:lnTo>
                  <a:pt x="21048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48" y="300238"/>
                </a:lnTo>
                <a:lnTo>
                  <a:pt x="45494" y="338954"/>
                </a:lnTo>
                <a:lnTo>
                  <a:pt x="77566" y="371240"/>
                </a:lnTo>
                <a:lnTo>
                  <a:pt x="116021" y="395846"/>
                </a:lnTo>
                <a:lnTo>
                  <a:pt x="159617" y="411526"/>
                </a:lnTo>
                <a:lnTo>
                  <a:pt x="207111" y="417029"/>
                </a:lnTo>
                <a:lnTo>
                  <a:pt x="254620" y="411526"/>
                </a:lnTo>
                <a:lnTo>
                  <a:pt x="298228" y="395846"/>
                </a:lnTo>
                <a:lnTo>
                  <a:pt x="336692" y="371240"/>
                </a:lnTo>
                <a:lnTo>
                  <a:pt x="368771" y="338954"/>
                </a:lnTo>
                <a:lnTo>
                  <a:pt x="393222" y="300238"/>
                </a:lnTo>
                <a:lnTo>
                  <a:pt x="408804" y="256340"/>
                </a:lnTo>
                <a:lnTo>
                  <a:pt x="414274" y="208508"/>
                </a:lnTo>
                <a:lnTo>
                  <a:pt x="408804" y="160753"/>
                </a:lnTo>
                <a:lnTo>
                  <a:pt x="393222" y="116886"/>
                </a:lnTo>
                <a:lnTo>
                  <a:pt x="368771" y="78168"/>
                </a:lnTo>
                <a:lnTo>
                  <a:pt x="336692" y="45860"/>
                </a:lnTo>
                <a:lnTo>
                  <a:pt x="298228" y="21222"/>
                </a:lnTo>
                <a:lnTo>
                  <a:pt x="254620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B686E633-4DEB-A947-BC0B-804A8322F03D}"/>
              </a:ext>
            </a:extLst>
          </p:cNvPr>
          <p:cNvSpPr/>
          <p:nvPr/>
        </p:nvSpPr>
        <p:spPr>
          <a:xfrm>
            <a:off x="8430713" y="387419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F9E417D0-9260-1842-A903-6DA73067872E}"/>
              </a:ext>
            </a:extLst>
          </p:cNvPr>
          <p:cNvSpPr txBox="1"/>
          <p:nvPr/>
        </p:nvSpPr>
        <p:spPr>
          <a:xfrm>
            <a:off x="8481375" y="387010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C9DCCF-31C4-9D48-8ABC-AD9B1B3E5669}"/>
              </a:ext>
            </a:extLst>
          </p:cNvPr>
          <p:cNvCxnSpPr>
            <a:cxnSpLocks/>
          </p:cNvCxnSpPr>
          <p:nvPr/>
        </p:nvCxnSpPr>
        <p:spPr>
          <a:xfrm flipH="1">
            <a:off x="7413894" y="3625123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6BA6B0-56BB-1E46-A833-67637165AA5B}"/>
              </a:ext>
            </a:extLst>
          </p:cNvPr>
          <p:cNvCxnSpPr>
            <a:cxnSpLocks/>
          </p:cNvCxnSpPr>
          <p:nvPr/>
        </p:nvCxnSpPr>
        <p:spPr>
          <a:xfrm>
            <a:off x="8088658" y="3628414"/>
            <a:ext cx="362939" cy="273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2562BB-E379-1445-AC7D-025A0C65E29C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51057" y="3754734"/>
            <a:ext cx="0" cy="486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746F87D-7E29-DB4E-B1E4-76AC259B96B6}"/>
              </a:ext>
            </a:extLst>
          </p:cNvPr>
          <p:cNvCxnSpPr>
            <a:cxnSpLocks/>
          </p:cNvCxnSpPr>
          <p:nvPr/>
        </p:nvCxnSpPr>
        <p:spPr>
          <a:xfrm>
            <a:off x="7423445" y="4139240"/>
            <a:ext cx="373487" cy="240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86A868A-5ED4-3246-B005-4766F9D54E75}"/>
              </a:ext>
            </a:extLst>
          </p:cNvPr>
          <p:cNvCxnSpPr>
            <a:cxnSpLocks/>
          </p:cNvCxnSpPr>
          <p:nvPr/>
        </p:nvCxnSpPr>
        <p:spPr>
          <a:xfrm flipH="1">
            <a:off x="8102415" y="4150338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9F64A77-9000-274B-AFDA-79D544CD2432}"/>
              </a:ext>
            </a:extLst>
          </p:cNvPr>
          <p:cNvCxnSpPr>
            <a:cxnSpLocks/>
          </p:cNvCxnSpPr>
          <p:nvPr/>
        </p:nvCxnSpPr>
        <p:spPr>
          <a:xfrm flipH="1">
            <a:off x="8088658" y="4834087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9AD7068-CBDD-084C-A65E-3A8B8C643B2E}"/>
              </a:ext>
            </a:extLst>
          </p:cNvPr>
          <p:cNvCxnSpPr>
            <a:cxnSpLocks/>
          </p:cNvCxnSpPr>
          <p:nvPr/>
        </p:nvCxnSpPr>
        <p:spPr>
          <a:xfrm>
            <a:off x="8607566" y="4157582"/>
            <a:ext cx="0" cy="486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2C9115-DBEE-1841-B81D-81F24880956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51053" y="4538213"/>
            <a:ext cx="4" cy="527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217B2C8-B760-EE41-8B15-A4B63EF2C8DA}"/>
              </a:ext>
            </a:extLst>
          </p:cNvPr>
          <p:cNvSpPr/>
          <p:nvPr/>
        </p:nvSpPr>
        <p:spPr>
          <a:xfrm>
            <a:off x="702003" y="5113843"/>
            <a:ext cx="5386058" cy="833951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 animBg="1"/>
      <p:bldP spid="59" grpId="0" animBg="1"/>
      <p:bldP spid="60" grpId="0" animBg="1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7" grpId="0"/>
      <p:bldP spid="68" grpId="0" animBg="1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 animBg="1"/>
      <p:bldP spid="76" grpId="0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BD7-DE08-E14C-85AD-EAF19371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 (BFS)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B61993-270A-474E-9DF0-645E2274FC53}"/>
              </a:ext>
            </a:extLst>
          </p:cNvPr>
          <p:cNvGrpSpPr/>
          <p:nvPr/>
        </p:nvGrpSpPr>
        <p:grpSpPr>
          <a:xfrm>
            <a:off x="364007" y="1335153"/>
            <a:ext cx="5614891" cy="2147752"/>
            <a:chOff x="3943872" y="1373310"/>
            <a:chExt cx="5614891" cy="2147752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2C2235-A4DC-964F-80AB-9BA473058138}"/>
                </a:ext>
              </a:extLst>
            </p:cNvPr>
            <p:cNvSpPr txBox="1"/>
            <p:nvPr/>
          </p:nvSpPr>
          <p:spPr>
            <a:xfrm>
              <a:off x="3943872" y="1373310"/>
              <a:ext cx="5614891" cy="19736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21457">
                <a:spcAft>
                  <a:spcPts val="1000"/>
                </a:spcAft>
              </a:pPr>
              <a:r>
                <a:rPr sz="16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BFS</a:t>
              </a:r>
              <a:r>
                <a:rPr sz="1406" b="1" spc="-186" dirty="0">
                  <a:solidFill>
                    <a:srgbClr val="8D3124"/>
                  </a:solidFill>
                  <a:latin typeface="DejaVu Sans"/>
                  <a:cs typeface="DejaVu Sans"/>
                </a:rPr>
                <a:t> </a:t>
              </a: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source vertex s)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Put s onto a FIFO queue, and mark s as visited.  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until the queue is empty:</a:t>
              </a:r>
            </a:p>
            <a:p>
              <a:pPr marL="529958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the least recently added vertex v</a:t>
              </a:r>
            </a:p>
            <a:p>
              <a:pPr marL="529958" marR="646933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each of v's unmarked neighbors to the queue,  and mark them.</a:t>
              </a: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D3846EA-3B67-D040-9A71-E0CC02C936BA}"/>
                </a:ext>
              </a:extLst>
            </p:cNvPr>
            <p:cNvSpPr/>
            <p:nvPr/>
          </p:nvSpPr>
          <p:spPr>
            <a:xfrm flipV="1">
              <a:off x="4228211" y="3475343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67E9F51-BB73-5449-8537-13D9AA4A68F5}"/>
                </a:ext>
              </a:extLst>
            </p:cNvPr>
            <p:cNvSpPr/>
            <p:nvPr/>
          </p:nvSpPr>
          <p:spPr>
            <a:xfrm flipV="1">
              <a:off x="4228211" y="1670947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2A797487-BA9F-E246-9441-03B316849D61}"/>
              </a:ext>
            </a:extLst>
          </p:cNvPr>
          <p:cNvSpPr/>
          <p:nvPr/>
        </p:nvSpPr>
        <p:spPr>
          <a:xfrm>
            <a:off x="557665" y="58005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1A2F238-B98D-DF43-9526-52E3904548F6}"/>
              </a:ext>
            </a:extLst>
          </p:cNvPr>
          <p:cNvSpPr/>
          <p:nvPr/>
        </p:nvSpPr>
        <p:spPr>
          <a:xfrm>
            <a:off x="738739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36B142FA-6B8F-2E49-84A0-F53002F08CDD}"/>
              </a:ext>
            </a:extLst>
          </p:cNvPr>
          <p:cNvSpPr/>
          <p:nvPr/>
        </p:nvSpPr>
        <p:spPr>
          <a:xfrm>
            <a:off x="1867192" y="4117165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F6358E1-273A-0942-AE45-047BF4EE96F1}"/>
              </a:ext>
            </a:extLst>
          </p:cNvPr>
          <p:cNvSpPr/>
          <p:nvPr/>
        </p:nvSpPr>
        <p:spPr>
          <a:xfrm>
            <a:off x="885525" y="4117647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84B3B474-5434-BC49-B3D9-E33021EAB439}"/>
              </a:ext>
            </a:extLst>
          </p:cNvPr>
          <p:cNvSpPr/>
          <p:nvPr/>
        </p:nvSpPr>
        <p:spPr>
          <a:xfrm>
            <a:off x="2349993" y="5685824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B5FD98CF-2971-FC4F-BF97-F466518EAED3}"/>
              </a:ext>
            </a:extLst>
          </p:cNvPr>
          <p:cNvSpPr/>
          <p:nvPr/>
        </p:nvSpPr>
        <p:spPr>
          <a:xfrm>
            <a:off x="900652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58DED1A6-30DF-D942-A2FB-FDC9F4E5E4DC}"/>
              </a:ext>
            </a:extLst>
          </p:cNvPr>
          <p:cNvSpPr/>
          <p:nvPr/>
        </p:nvSpPr>
        <p:spPr>
          <a:xfrm>
            <a:off x="916708" y="4002016"/>
            <a:ext cx="3027164" cy="17859"/>
          </a:xfrm>
          <a:custGeom>
            <a:avLst/>
            <a:gdLst/>
            <a:ahLst/>
            <a:cxnLst/>
            <a:rect l="l" t="t" r="r" b="b"/>
            <a:pathLst>
              <a:path w="4305300" h="25400">
                <a:moveTo>
                  <a:pt x="0" y="0"/>
                </a:moveTo>
                <a:lnTo>
                  <a:pt x="4305300" y="0"/>
                </a:lnTo>
                <a:lnTo>
                  <a:pt x="43053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149FD8C4-61DD-D74D-A4A5-4542C46D0D89}"/>
              </a:ext>
            </a:extLst>
          </p:cNvPr>
          <p:cNvSpPr/>
          <p:nvPr/>
        </p:nvSpPr>
        <p:spPr>
          <a:xfrm>
            <a:off x="2300809" y="416493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3319E443-7285-1E4D-8AF9-7DBEF45A5F3D}"/>
              </a:ext>
            </a:extLst>
          </p:cNvPr>
          <p:cNvSpPr/>
          <p:nvPr/>
        </p:nvSpPr>
        <p:spPr>
          <a:xfrm>
            <a:off x="57381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70A55F9-5F1C-B54B-97C9-19BE8C87B011}"/>
              </a:ext>
            </a:extLst>
          </p:cNvPr>
          <p:cNvSpPr txBox="1"/>
          <p:nvPr/>
        </p:nvSpPr>
        <p:spPr>
          <a:xfrm>
            <a:off x="675606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E69EA8D-AB27-8B43-A1C4-8F46B948743E}"/>
              </a:ext>
            </a:extLst>
          </p:cNvPr>
          <p:cNvSpPr/>
          <p:nvPr/>
        </p:nvSpPr>
        <p:spPr>
          <a:xfrm>
            <a:off x="3950523" y="580860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45AE9C8C-E36D-FC45-BDFE-74CBB70DFCB0}"/>
              </a:ext>
            </a:extLst>
          </p:cNvPr>
          <p:cNvSpPr txBox="1"/>
          <p:nvPr/>
        </p:nvSpPr>
        <p:spPr>
          <a:xfrm>
            <a:off x="4068887" y="583776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91038A9-DD43-744D-93B7-56577B86FE1F}"/>
              </a:ext>
            </a:extLst>
          </p:cNvPr>
          <p:cNvSpPr/>
          <p:nvPr/>
        </p:nvSpPr>
        <p:spPr>
          <a:xfrm>
            <a:off x="395052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8262EF86-D197-F244-B3CA-2F02E2E1C21A}"/>
              </a:ext>
            </a:extLst>
          </p:cNvPr>
          <p:cNvSpPr txBox="1"/>
          <p:nvPr/>
        </p:nvSpPr>
        <p:spPr>
          <a:xfrm>
            <a:off x="4068887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B5ACC2B8-F92C-C84C-9DF2-FB61CC7FEE55}"/>
              </a:ext>
            </a:extLst>
          </p:cNvPr>
          <p:cNvSpPr/>
          <p:nvPr/>
        </p:nvSpPr>
        <p:spPr>
          <a:xfrm>
            <a:off x="1520872" y="477339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DC5D8CEE-E98D-0B4F-91A9-522755A64586}"/>
              </a:ext>
            </a:extLst>
          </p:cNvPr>
          <p:cNvSpPr txBox="1"/>
          <p:nvPr/>
        </p:nvSpPr>
        <p:spPr>
          <a:xfrm>
            <a:off x="1640012" y="4792992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FAA9B39-64D6-0E48-8F2A-B84F61892A15}"/>
              </a:ext>
            </a:extLst>
          </p:cNvPr>
          <p:cNvSpPr/>
          <p:nvPr/>
        </p:nvSpPr>
        <p:spPr>
          <a:xfrm>
            <a:off x="560165" y="57971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F773CD3D-E511-5642-8F1D-83F640B8DAA9}"/>
              </a:ext>
            </a:extLst>
          </p:cNvPr>
          <p:cNvSpPr txBox="1"/>
          <p:nvPr/>
        </p:nvSpPr>
        <p:spPr>
          <a:xfrm>
            <a:off x="675606" y="582883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9E78FEAE-3DEE-7C49-9EE0-4B72DD2EAE7A}"/>
              </a:ext>
            </a:extLst>
          </p:cNvPr>
          <p:cNvSpPr/>
          <p:nvPr/>
        </p:nvSpPr>
        <p:spPr>
          <a:xfrm>
            <a:off x="1977956" y="5500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E752FD59-EAF3-FB45-9D7F-0FC1C9B57B64}"/>
              </a:ext>
            </a:extLst>
          </p:cNvPr>
          <p:cNvSpPr txBox="1"/>
          <p:nvPr/>
        </p:nvSpPr>
        <p:spPr>
          <a:xfrm>
            <a:off x="2104356" y="553415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A708CBA-FCAD-CF43-9E1B-423777F4461A}"/>
              </a:ext>
            </a:extLst>
          </p:cNvPr>
          <p:cNvSpPr/>
          <p:nvPr/>
        </p:nvSpPr>
        <p:spPr>
          <a:xfrm>
            <a:off x="738114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F30D23A-A616-FD4F-88BF-ED2970126F34}"/>
              </a:ext>
            </a:extLst>
          </p:cNvPr>
          <p:cNvSpPr/>
          <p:nvPr/>
        </p:nvSpPr>
        <p:spPr>
          <a:xfrm>
            <a:off x="1863255" y="4117763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5097854-61FD-8F4C-9B4D-A73B735A64F4}"/>
              </a:ext>
            </a:extLst>
          </p:cNvPr>
          <p:cNvSpPr/>
          <p:nvPr/>
        </p:nvSpPr>
        <p:spPr>
          <a:xfrm>
            <a:off x="889919" y="4117764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FE8B8886-1E58-6E48-9056-A493EC1F973B}"/>
              </a:ext>
            </a:extLst>
          </p:cNvPr>
          <p:cNvSpPr/>
          <p:nvPr/>
        </p:nvSpPr>
        <p:spPr>
          <a:xfrm>
            <a:off x="2354387" y="5689388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70734BC-98B6-A042-B007-5C6CCA5F12DC}"/>
              </a:ext>
            </a:extLst>
          </p:cNvPr>
          <p:cNvSpPr/>
          <p:nvPr/>
        </p:nvSpPr>
        <p:spPr>
          <a:xfrm>
            <a:off x="898848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E05BC1DC-C197-B44B-B6FF-B631E76D9602}"/>
              </a:ext>
            </a:extLst>
          </p:cNvPr>
          <p:cNvSpPr/>
          <p:nvPr/>
        </p:nvSpPr>
        <p:spPr>
          <a:xfrm>
            <a:off x="2300809" y="416242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110F81-61D6-3449-971D-8856A83C69DB}"/>
              </a:ext>
            </a:extLst>
          </p:cNvPr>
          <p:cNvSpPr/>
          <p:nvPr/>
        </p:nvSpPr>
        <p:spPr>
          <a:xfrm>
            <a:off x="4140325" y="4180271"/>
            <a:ext cx="0" cy="1617166"/>
          </a:xfrm>
          <a:custGeom>
            <a:avLst/>
            <a:gdLst/>
            <a:ahLst/>
            <a:cxnLst/>
            <a:rect l="l" t="t" r="r" b="b"/>
            <a:pathLst>
              <a:path h="2299970">
                <a:moveTo>
                  <a:pt x="0" y="0"/>
                </a:moveTo>
                <a:lnTo>
                  <a:pt x="0" y="229969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598D6F7-392B-7649-808D-236399AA6F40}"/>
              </a:ext>
            </a:extLst>
          </p:cNvPr>
          <p:cNvSpPr txBox="1"/>
          <p:nvPr/>
        </p:nvSpPr>
        <p:spPr>
          <a:xfrm>
            <a:off x="5304732" y="4420358"/>
            <a:ext cx="119658" cy="1864653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8929">
              <a:spcBef>
                <a:spcPts val="52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958A85E4-AF7C-3A45-A00C-B84D82213520}"/>
              </a:ext>
            </a:extLst>
          </p:cNvPr>
          <p:cNvSpPr txBox="1"/>
          <p:nvPr/>
        </p:nvSpPr>
        <p:spPr>
          <a:xfrm>
            <a:off x="5286919" y="3996425"/>
            <a:ext cx="4006469" cy="4527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03152" algn="l"/>
              </a:tabLst>
            </a:pP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marked[ ]     </a:t>
            </a:r>
            <a:r>
              <a:rPr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</a:p>
          <a:p>
            <a:pPr marL="8929">
              <a:spcBef>
                <a:spcPts val="70"/>
              </a:spcBef>
              <a:tabLst>
                <a:tab pos="303152" algn="l"/>
              </a:tabLst>
            </a:pPr>
            <a:endParaRPr sz="1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802FD3FC-173F-4047-9FE2-3C2D56F99AB6}"/>
              </a:ext>
            </a:extLst>
          </p:cNvPr>
          <p:cNvSpPr/>
          <p:nvPr/>
        </p:nvSpPr>
        <p:spPr>
          <a:xfrm>
            <a:off x="5217267" y="4364532"/>
            <a:ext cx="3293517" cy="45719"/>
          </a:xfrm>
          <a:custGeom>
            <a:avLst/>
            <a:gdLst/>
            <a:ahLst/>
            <a:cxnLst/>
            <a:rect l="l" t="t" r="r" b="b"/>
            <a:pathLst>
              <a:path w="2491104">
                <a:moveTo>
                  <a:pt x="0" y="0"/>
                </a:moveTo>
                <a:lnTo>
                  <a:pt x="24905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7A1FB449-8306-BA4A-98C1-D41F355AB21A}"/>
              </a:ext>
            </a:extLst>
          </p:cNvPr>
          <p:cNvSpPr txBox="1"/>
          <p:nvPr/>
        </p:nvSpPr>
        <p:spPr>
          <a:xfrm>
            <a:off x="6878913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166EFCB0-02AD-CF44-9565-6599FC253DC1}"/>
              </a:ext>
            </a:extLst>
          </p:cNvPr>
          <p:cNvSpPr txBox="1"/>
          <p:nvPr/>
        </p:nvSpPr>
        <p:spPr>
          <a:xfrm>
            <a:off x="7815460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4EBD3B-44B8-8049-AC53-3D0A9015E8A0}"/>
              </a:ext>
            </a:extLst>
          </p:cNvPr>
          <p:cNvSpPr/>
          <p:nvPr/>
        </p:nvSpPr>
        <p:spPr>
          <a:xfrm>
            <a:off x="7708413" y="472949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227391-B75A-A245-8736-0789EE487E5A}"/>
              </a:ext>
            </a:extLst>
          </p:cNvPr>
          <p:cNvSpPr/>
          <p:nvPr/>
        </p:nvSpPr>
        <p:spPr>
          <a:xfrm>
            <a:off x="7708413" y="503158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667DFA-73C2-6C4D-8721-41C2B13AD35D}"/>
              </a:ext>
            </a:extLst>
          </p:cNvPr>
          <p:cNvSpPr/>
          <p:nvPr/>
        </p:nvSpPr>
        <p:spPr>
          <a:xfrm>
            <a:off x="7708413" y="5356364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597C2-E1EB-844D-971D-1F95706E2A8A}"/>
              </a:ext>
            </a:extLst>
          </p:cNvPr>
          <p:cNvSpPr/>
          <p:nvPr/>
        </p:nvSpPr>
        <p:spPr>
          <a:xfrm>
            <a:off x="7708413" y="567392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1F93D1-7073-5841-829F-74D210C45197}"/>
              </a:ext>
            </a:extLst>
          </p:cNvPr>
          <p:cNvSpPr/>
          <p:nvPr/>
        </p:nvSpPr>
        <p:spPr>
          <a:xfrm>
            <a:off x="7708413" y="5940807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F661E03-9FBE-2241-820B-F8E7252B8BBB}"/>
              </a:ext>
            </a:extLst>
          </p:cNvPr>
          <p:cNvSpPr/>
          <p:nvPr/>
        </p:nvSpPr>
        <p:spPr>
          <a:xfrm>
            <a:off x="6823480" y="4720968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FAB71-23BB-6A41-8F77-0C88E0FFEDF3}"/>
              </a:ext>
            </a:extLst>
          </p:cNvPr>
          <p:cNvSpPr/>
          <p:nvPr/>
        </p:nvSpPr>
        <p:spPr>
          <a:xfrm>
            <a:off x="6814023" y="5023045"/>
            <a:ext cx="3285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FEE8F7-3CF7-134F-A644-ECE19993B700}"/>
              </a:ext>
            </a:extLst>
          </p:cNvPr>
          <p:cNvSpPr/>
          <p:nvPr/>
        </p:nvSpPr>
        <p:spPr>
          <a:xfrm>
            <a:off x="6818992" y="535561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141D7B-4533-8748-9972-DC02E4AA85D8}"/>
              </a:ext>
            </a:extLst>
          </p:cNvPr>
          <p:cNvSpPr/>
          <p:nvPr/>
        </p:nvSpPr>
        <p:spPr>
          <a:xfrm>
            <a:off x="6818992" y="5674463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23B61-2B24-554C-8805-61C8623B5DDB}"/>
              </a:ext>
            </a:extLst>
          </p:cNvPr>
          <p:cNvSpPr/>
          <p:nvPr/>
        </p:nvSpPr>
        <p:spPr>
          <a:xfrm>
            <a:off x="6818992" y="593823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284466-7672-0142-8B59-57BE9D4E1402}"/>
              </a:ext>
            </a:extLst>
          </p:cNvPr>
          <p:cNvSpPr txBox="1"/>
          <p:nvPr/>
        </p:nvSpPr>
        <p:spPr>
          <a:xfrm>
            <a:off x="5970633" y="1854906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653261-010E-724E-ABF8-C329E2A7E2FD}"/>
              </a:ext>
            </a:extLst>
          </p:cNvPr>
          <p:cNvCxnSpPr>
            <a:cxnSpLocks/>
          </p:cNvCxnSpPr>
          <p:nvPr/>
        </p:nvCxnSpPr>
        <p:spPr>
          <a:xfrm>
            <a:off x="7324773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28EE55-2F3B-5D42-8245-B71C26ED10C9}"/>
              </a:ext>
            </a:extLst>
          </p:cNvPr>
          <p:cNvCxnSpPr>
            <a:cxnSpLocks/>
          </p:cNvCxnSpPr>
          <p:nvPr/>
        </p:nvCxnSpPr>
        <p:spPr>
          <a:xfrm>
            <a:off x="7996158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bject 83">
            <a:extLst>
              <a:ext uri="{FF2B5EF4-FFF2-40B4-BE49-F238E27FC236}">
                <a16:creationId xmlns:a16="http://schemas.microsoft.com/office/drawing/2014/main" id="{8DC8BCB5-3B35-CD41-8099-AF0516323FBE}"/>
              </a:ext>
            </a:extLst>
          </p:cNvPr>
          <p:cNvSpPr txBox="1"/>
          <p:nvPr/>
        </p:nvSpPr>
        <p:spPr>
          <a:xfrm>
            <a:off x="6086107" y="4465841"/>
            <a:ext cx="304907" cy="180784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600" spc="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B29500-1805-9C48-A5FA-AF18B24DBCA6}"/>
              </a:ext>
            </a:extLst>
          </p:cNvPr>
          <p:cNvSpPr/>
          <p:nvPr/>
        </p:nvSpPr>
        <p:spPr>
          <a:xfrm>
            <a:off x="5998252" y="5955485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F47BCA1-42B0-664C-966A-13644DB0B60E}"/>
              </a:ext>
            </a:extLst>
          </p:cNvPr>
          <p:cNvSpPr/>
          <p:nvPr/>
        </p:nvSpPr>
        <p:spPr>
          <a:xfrm>
            <a:off x="5998252" y="4430918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165E25-DF83-0345-92CE-2695FAB0755C}"/>
              </a:ext>
            </a:extLst>
          </p:cNvPr>
          <p:cNvSpPr/>
          <p:nvPr/>
        </p:nvSpPr>
        <p:spPr>
          <a:xfrm>
            <a:off x="5997403" y="5659716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814850-5438-3641-8631-DE5612DC3B7B}"/>
              </a:ext>
            </a:extLst>
          </p:cNvPr>
          <p:cNvSpPr/>
          <p:nvPr/>
        </p:nvSpPr>
        <p:spPr>
          <a:xfrm>
            <a:off x="5998252" y="4742814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3A13C3-FC87-6A4C-B7F2-2E7774C4C8E6}"/>
              </a:ext>
            </a:extLst>
          </p:cNvPr>
          <p:cNvSpPr/>
          <p:nvPr/>
        </p:nvSpPr>
        <p:spPr>
          <a:xfrm>
            <a:off x="5998252" y="5051460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ABC078-08FC-8D49-8AD6-B0CE26E96F90}"/>
              </a:ext>
            </a:extLst>
          </p:cNvPr>
          <p:cNvSpPr/>
          <p:nvPr/>
        </p:nvSpPr>
        <p:spPr>
          <a:xfrm>
            <a:off x="5994750" y="5368692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2E1EDC-CBBC-F144-9F69-B06DB8E17DF2}"/>
              </a:ext>
            </a:extLst>
          </p:cNvPr>
          <p:cNvSpPr/>
          <p:nvPr/>
        </p:nvSpPr>
        <p:spPr>
          <a:xfrm>
            <a:off x="4756557" y="6400807"/>
            <a:ext cx="3930243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s.distTo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stores the distance from s to v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3A63D0A-FD6E-AC40-82AE-F20309ADAD79}"/>
              </a:ext>
            </a:extLst>
          </p:cNvPr>
          <p:cNvSpPr/>
          <p:nvPr/>
        </p:nvSpPr>
        <p:spPr>
          <a:xfrm>
            <a:off x="7515391" y="3277170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FB31A6-C660-B649-BFC9-9037EA853740}"/>
              </a:ext>
            </a:extLst>
          </p:cNvPr>
          <p:cNvSpPr/>
          <p:nvPr/>
        </p:nvSpPr>
        <p:spPr>
          <a:xfrm>
            <a:off x="7515391" y="289450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BF1510-48B3-EC46-9347-E0ABF1087BE7}"/>
              </a:ext>
            </a:extLst>
          </p:cNvPr>
          <p:cNvSpPr/>
          <p:nvPr/>
        </p:nvSpPr>
        <p:spPr>
          <a:xfrm>
            <a:off x="7515391" y="251184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741D15-EE7C-AD4D-9FE6-5D8F3243FBDE}"/>
              </a:ext>
            </a:extLst>
          </p:cNvPr>
          <p:cNvSpPr/>
          <p:nvPr/>
        </p:nvSpPr>
        <p:spPr>
          <a:xfrm>
            <a:off x="7515391" y="212918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E19C8E-6BDE-4144-AD62-6412053D3DC9}"/>
              </a:ext>
            </a:extLst>
          </p:cNvPr>
          <p:cNvSpPr/>
          <p:nvPr/>
        </p:nvSpPr>
        <p:spPr>
          <a:xfrm>
            <a:off x="7515391" y="174652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1A1E6A5-4803-E54F-8A28-FDAC0A430036}"/>
              </a:ext>
            </a:extLst>
          </p:cNvPr>
          <p:cNvSpPr/>
          <p:nvPr/>
        </p:nvSpPr>
        <p:spPr>
          <a:xfrm>
            <a:off x="7515391" y="136386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E4195FD-4DA1-E643-AD3A-6B0AF7BC1C43}"/>
              </a:ext>
            </a:extLst>
          </p:cNvPr>
          <p:cNvSpPr/>
          <p:nvPr/>
        </p:nvSpPr>
        <p:spPr>
          <a:xfrm>
            <a:off x="1438856" y="6400807"/>
            <a:ext cx="312040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[v]] + 1;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F14056F-A1EC-6C4B-AE30-E9CECE04159E}"/>
              </a:ext>
            </a:extLst>
          </p:cNvPr>
          <p:cNvCxnSpPr/>
          <p:nvPr/>
        </p:nvCxnSpPr>
        <p:spPr>
          <a:xfrm flipH="1">
            <a:off x="8510784" y="455926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451526-D95F-0243-99CD-9E002591DA02}"/>
              </a:ext>
            </a:extLst>
          </p:cNvPr>
          <p:cNvCxnSpPr/>
          <p:nvPr/>
        </p:nvCxnSpPr>
        <p:spPr>
          <a:xfrm flipH="1">
            <a:off x="8510784" y="4895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2A05F-FE1C-974A-9DE1-35604B107F1F}"/>
              </a:ext>
            </a:extLst>
          </p:cNvPr>
          <p:cNvCxnSpPr/>
          <p:nvPr/>
        </p:nvCxnSpPr>
        <p:spPr>
          <a:xfrm flipH="1">
            <a:off x="8510784" y="519400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AB3B84-3303-E142-A5B9-1609C7249485}"/>
              </a:ext>
            </a:extLst>
          </p:cNvPr>
          <p:cNvCxnSpPr/>
          <p:nvPr/>
        </p:nvCxnSpPr>
        <p:spPr>
          <a:xfrm flipH="1">
            <a:off x="8510784" y="5513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DDDC8B-A652-294D-8EAC-DFAB9A8DFCCC}"/>
              </a:ext>
            </a:extLst>
          </p:cNvPr>
          <p:cNvCxnSpPr/>
          <p:nvPr/>
        </p:nvCxnSpPr>
        <p:spPr>
          <a:xfrm flipH="1">
            <a:off x="8510784" y="580358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B801C74-9E81-2D41-8D95-2250DB968C41}"/>
              </a:ext>
            </a:extLst>
          </p:cNvPr>
          <p:cNvCxnSpPr/>
          <p:nvPr/>
        </p:nvCxnSpPr>
        <p:spPr>
          <a:xfrm flipH="1">
            <a:off x="8510784" y="61187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/>
      <p:bldP spid="65" grpId="0"/>
      <p:bldP spid="66" grpId="0" animBg="1"/>
      <p:bldP spid="67" grpId="0"/>
      <p:bldP spid="81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1" grpId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-4" dirty="0">
                <a:latin typeface="Arial"/>
                <a:cs typeface="Arial"/>
              </a:rPr>
              <a:t>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11AFC1C-A6E4-9745-8352-50F60B789349}"/>
              </a:ext>
            </a:extLst>
          </p:cNvPr>
          <p:cNvSpPr/>
          <p:nvPr/>
        </p:nvSpPr>
        <p:spPr>
          <a:xfrm>
            <a:off x="744654" y="1306126"/>
            <a:ext cx="5089922" cy="5270843"/>
          </a:xfrm>
          <a:custGeom>
            <a:avLst/>
            <a:gdLst/>
            <a:ahLst/>
            <a:cxnLst/>
            <a:rect l="l" t="t" r="r" b="b"/>
            <a:pathLst>
              <a:path w="7239000" h="8027034">
                <a:moveTo>
                  <a:pt x="0" y="0"/>
                </a:moveTo>
                <a:lnTo>
                  <a:pt x="7239000" y="0"/>
                </a:lnTo>
                <a:lnTo>
                  <a:pt x="7239000" y="8027008"/>
                </a:lnTo>
                <a:lnTo>
                  <a:pt x="0" y="8027008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FF0220D0-D6FA-EF4B-9FD7-44CA74AB9FE9}"/>
              </a:ext>
            </a:extLst>
          </p:cNvPr>
          <p:cNvSpPr txBox="1"/>
          <p:nvPr/>
        </p:nvSpPr>
        <p:spPr>
          <a:xfrm>
            <a:off x="887529" y="1306126"/>
            <a:ext cx="2920901" cy="11391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69"/>
              </a:spcBef>
              <a:spcAft>
                <a:spcPts val="6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BreadthFirstPaths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96893">
              <a:lnSpc>
                <a:spcPct val="106500"/>
              </a:lnSpc>
              <a:tabLst>
                <a:tab pos="1072864" algn="l"/>
                <a:tab pos="1653719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  private	int[]	edgeTo;  private	int[]	distTo;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02"/>
              </a:spcBef>
            </a:pPr>
            <a:r>
              <a:rPr sz="1266" spc="-4" dirty="0">
                <a:latin typeface="DejaVu Sans Mono"/>
                <a:cs typeface="DejaVu Sans Mono"/>
              </a:rPr>
              <a:t>…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BC1D408-D11D-E24D-8F10-113E3C411B74}"/>
              </a:ext>
            </a:extLst>
          </p:cNvPr>
          <p:cNvSpPr txBox="1"/>
          <p:nvPr/>
        </p:nvSpPr>
        <p:spPr>
          <a:xfrm>
            <a:off x="887529" y="625426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5CF00B6-8A05-9B43-9392-A28065FD771A}"/>
              </a:ext>
            </a:extLst>
          </p:cNvPr>
          <p:cNvSpPr txBox="1"/>
          <p:nvPr/>
        </p:nvSpPr>
        <p:spPr>
          <a:xfrm>
            <a:off x="1035288" y="2421442"/>
            <a:ext cx="4558605" cy="380560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511" rIns="0" bIns="0" rtlCol="0">
            <a:spAutoFit/>
          </a:bodyPr>
          <a:lstStyle/>
          <a:p>
            <a:pPr marL="437093" marR="245111" indent="-290650">
              <a:lnSpc>
                <a:spcPct val="106500"/>
              </a:lnSpc>
              <a:spcBef>
                <a:spcPts val="689"/>
              </a:spcBef>
              <a:tabLst>
                <a:tab pos="920618" algn="l"/>
                <a:tab pos="1404590" algn="l"/>
                <a:tab pos="1888115" algn="l"/>
                <a:tab pos="2081883" algn="l"/>
                <a:tab pos="2275203" algn="l"/>
                <a:tab pos="2372086" algn="l"/>
                <a:tab pos="2662291" algn="l"/>
                <a:tab pos="3049380" algn="l"/>
                <a:tab pos="333958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bfs(Graph		G,	int	s)	{  Queue&lt;Integer&gt;	q	=	new	Queue&lt;Integer&gt;();  q.enqueue(s);</a:t>
            </a:r>
            <a:endParaRPr sz="1266" dirty="0">
              <a:latin typeface="DejaVu Sans Mono"/>
              <a:cs typeface="DejaVu Sans Mono"/>
            </a:endParaRPr>
          </a:p>
          <a:p>
            <a:pPr marL="437093" marR="2470310">
              <a:lnSpc>
                <a:spcPct val="106500"/>
              </a:lnSpc>
              <a:tabLst>
                <a:tab pos="1404590" algn="l"/>
                <a:tab pos="15979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marked[s]	=	true;  distTo[s]	=	0;</a:t>
            </a:r>
            <a:endParaRPr sz="1266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marL="727297" marR="1889901" indent="-290650">
              <a:lnSpc>
                <a:spcPct val="106500"/>
              </a:lnSpc>
              <a:tabLst>
                <a:tab pos="1017502" algn="l"/>
                <a:tab pos="1114385" algn="l"/>
                <a:tab pos="1307706" algn="l"/>
                <a:tab pos="1501474" algn="l"/>
                <a:tab pos="246897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	(!</a:t>
            </a:r>
            <a:r>
              <a:rPr sz="1266" spc="-4" dirty="0" err="1">
                <a:latin typeface="DejaVu Sans Mono"/>
                <a:cs typeface="DejaVu Sans Mono"/>
              </a:rPr>
              <a:t>q.isEmpty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{  int	v	=	q.dequeue();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  <a:tabLst>
                <a:tab pos="1114385" algn="l"/>
                <a:tab pos="1597911" algn="l"/>
                <a:tab pos="1791678" algn="l"/>
                <a:tab pos="1984999" algn="l"/>
                <a:tab pos="295249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	{</a:t>
            </a:r>
            <a:endParaRPr sz="1266" dirty="0">
              <a:latin typeface="DejaVu Sans Mono"/>
              <a:cs typeface="DejaVu Sans Mono"/>
            </a:endParaRPr>
          </a:p>
          <a:p>
            <a:pPr marL="1307706" marR="1599697" indent="-290650">
              <a:lnSpc>
                <a:spcPct val="106500"/>
              </a:lnSpc>
              <a:tabLst>
                <a:tab pos="1307706" algn="l"/>
                <a:tab pos="2275203" algn="l"/>
                <a:tab pos="2468971" algn="l"/>
                <a:tab pos="25654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{  q.enqueue(w);  marked[w]	=	true;  edgeTo[w]	=	v;</a:t>
            </a:r>
            <a:endParaRPr sz="1266" dirty="0">
              <a:latin typeface="DejaVu Sans Mono"/>
              <a:cs typeface="DejaVu Sans Mono"/>
            </a:endParaRPr>
          </a:p>
          <a:p>
            <a:pPr marL="1307706">
              <a:spcBef>
                <a:spcPts val="98"/>
              </a:spcBef>
              <a:tabLst>
                <a:tab pos="2275203" algn="l"/>
                <a:tab pos="2468971" algn="l"/>
                <a:tab pos="3436468" algn="l"/>
                <a:tab pos="3629789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	+	1;</a:t>
            </a:r>
            <a:endParaRPr sz="1266" dirty="0">
              <a:latin typeface="DejaVu Sans Mono"/>
              <a:cs typeface="DejaVu Sans Mono"/>
            </a:endParaRPr>
          </a:p>
          <a:p>
            <a:pPr marL="1017502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437093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146888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24AAF49-9559-9C43-A2BC-204DF531A6F1}"/>
              </a:ext>
            </a:extLst>
          </p:cNvPr>
          <p:cNvSpPr txBox="1"/>
          <p:nvPr/>
        </p:nvSpPr>
        <p:spPr>
          <a:xfrm>
            <a:off x="6122030" y="2599951"/>
            <a:ext cx="1917645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FIFO queue of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to explore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FA7208A-7A6F-E04E-9054-CC808EC1B488}"/>
              </a:ext>
            </a:extLst>
          </p:cNvPr>
          <p:cNvSpPr/>
          <p:nvPr/>
        </p:nvSpPr>
        <p:spPr>
          <a:xfrm>
            <a:off x="5434027" y="281586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55BD018-33E9-6940-93D4-2A172F67AC62}"/>
              </a:ext>
            </a:extLst>
          </p:cNvPr>
          <p:cNvSpPr txBox="1"/>
          <p:nvPr/>
        </p:nvSpPr>
        <p:spPr>
          <a:xfrm>
            <a:off x="6138808" y="4076104"/>
            <a:ext cx="2609932" cy="2102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new vertex w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edge v–w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6AFB8C1B-C8AA-5443-B099-90A490F4305D}"/>
              </a:ext>
            </a:extLst>
          </p:cNvPr>
          <p:cNvSpPr/>
          <p:nvPr/>
        </p:nvSpPr>
        <p:spPr>
          <a:xfrm>
            <a:off x="5434027" y="420638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66C99B-D7E8-844F-984E-A083C419A093}"/>
              </a:ext>
            </a:extLst>
          </p:cNvPr>
          <p:cNvSpPr/>
          <p:nvPr/>
        </p:nvSpPr>
        <p:spPr>
          <a:xfrm>
            <a:off x="6055980" y="4713036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 is a digraph algorithm.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1816F-C07E-B746-8848-0967AB54A181}"/>
              </a:ext>
            </a:extLst>
          </p:cNvPr>
          <p:cNvSpPr txBox="1"/>
          <p:nvPr/>
        </p:nvSpPr>
        <p:spPr>
          <a:xfrm>
            <a:off x="1471363" y="6015172"/>
            <a:ext cx="5872120" cy="636072"/>
          </a:xfrm>
          <a:prstGeom prst="rect">
            <a:avLst/>
          </a:prstGeom>
          <a:solidFill>
            <a:srgbClr val="E6A20E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graph, same method as for undirected graphs.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D85F8-80E8-9645-A462-BA8A8C573223}"/>
              </a:ext>
            </a:extLst>
          </p:cNvPr>
          <p:cNvSpPr/>
          <p:nvPr/>
        </p:nvSpPr>
        <p:spPr>
          <a:xfrm>
            <a:off x="5261283" y="1538381"/>
            <a:ext cx="3639138" cy="5745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6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7" grpId="0" animBg="1"/>
      <p:bldP spid="31" grpId="0"/>
      <p:bldP spid="32" grpId="0" animBg="1"/>
      <p:bldP spid="34" grpId="0"/>
      <p:bldP spid="35" grpId="0" animBg="1"/>
      <p:bldP spid="38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970-9C49-0F4E-8308-A66494C4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130" dirty="0">
                <a:latin typeface="Arial"/>
                <a:cs typeface="Arial"/>
              </a:rPr>
              <a:t>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54FB-1798-294C-AD62-D63A8B2CCB66}"/>
              </a:ext>
            </a:extLst>
          </p:cNvPr>
          <p:cNvSpPr/>
          <p:nvPr/>
        </p:nvSpPr>
        <p:spPr>
          <a:xfrm>
            <a:off x="703283" y="1355284"/>
            <a:ext cx="7845099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BFS examines vertices in increasing distance (number of edges) from 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2157488-9154-6248-B8DD-655A24DB3987}"/>
              </a:ext>
            </a:extLst>
          </p:cNvPr>
          <p:cNvSpPr txBox="1"/>
          <p:nvPr/>
        </p:nvSpPr>
        <p:spPr>
          <a:xfrm>
            <a:off x="712248" y="1913943"/>
            <a:ext cx="78450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/>
              <a:t>Proposition.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 any connected graph, </a:t>
            </a:r>
            <a:r>
              <a:rPr dirty="0">
                <a:solidFill>
                  <a:schemeClr val="tx1"/>
                </a:solidFill>
              </a:rPr>
              <a:t>BFS computes shortest paths </a:t>
            </a:r>
            <a:r>
              <a:rPr lang="en-US" spc="35" dirty="0"/>
              <a:t>(fewest </a:t>
            </a:r>
            <a:r>
              <a:rPr lang="en-US" spc="93" dirty="0"/>
              <a:t>number </a:t>
            </a:r>
            <a:r>
              <a:rPr lang="en-US" spc="57" dirty="0"/>
              <a:t>of</a:t>
            </a:r>
            <a:r>
              <a:rPr lang="en-US" spc="-238" dirty="0"/>
              <a:t> </a:t>
            </a:r>
            <a:r>
              <a:rPr lang="en-US" spc="75" dirty="0"/>
              <a:t>edges)</a:t>
            </a:r>
            <a:r>
              <a:rPr dirty="0"/>
              <a:t> </a:t>
            </a:r>
            <a:r>
              <a:rPr dirty="0">
                <a:solidFill>
                  <a:schemeClr val="tx1"/>
                </a:solidFill>
              </a:rPr>
              <a:t>from s to all other vertices in time proportional to E + V.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75AD7-4B4F-2B4F-9625-C6DC69CD956A}"/>
              </a:ext>
            </a:extLst>
          </p:cNvPr>
          <p:cNvSpPr/>
          <p:nvPr/>
        </p:nvSpPr>
        <p:spPr>
          <a:xfrm>
            <a:off x="703282" y="2673758"/>
            <a:ext cx="78450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consists of zero or more vertices of distance k from s, followed by zero or more vertices of distance k + 1.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62F835-F8F2-C945-841A-1FA50385A147}"/>
              </a:ext>
            </a:extLst>
          </p:cNvPr>
          <p:cNvSpPr/>
          <p:nvPr/>
        </p:nvSpPr>
        <p:spPr>
          <a:xfrm>
            <a:off x="3333968" y="4487200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79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7876AD-44A3-A948-972C-348F1F7A25E0}"/>
              </a:ext>
            </a:extLst>
          </p:cNvPr>
          <p:cNvSpPr/>
          <p:nvPr/>
        </p:nvSpPr>
        <p:spPr>
          <a:xfrm>
            <a:off x="1270380" y="4487236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80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A74ED4D-DC78-7B4C-BDF8-2A5C319ABCAD}"/>
              </a:ext>
            </a:extLst>
          </p:cNvPr>
          <p:cNvSpPr/>
          <p:nvPr/>
        </p:nvSpPr>
        <p:spPr>
          <a:xfrm>
            <a:off x="1881590" y="4583141"/>
            <a:ext cx="1437680" cy="586234"/>
          </a:xfrm>
          <a:custGeom>
            <a:avLst/>
            <a:gdLst/>
            <a:ahLst/>
            <a:cxnLst/>
            <a:rect l="l" t="t" r="r" b="b"/>
            <a:pathLst>
              <a:path w="2044700" h="833754">
                <a:moveTo>
                  <a:pt x="0" y="833545"/>
                </a:moveTo>
                <a:lnTo>
                  <a:pt x="20445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620E1AD-B9E1-FB4E-8C33-DD0AD24B6519}"/>
              </a:ext>
            </a:extLst>
          </p:cNvPr>
          <p:cNvSpPr/>
          <p:nvPr/>
        </p:nvSpPr>
        <p:spPr>
          <a:xfrm>
            <a:off x="1310653" y="4605822"/>
            <a:ext cx="543371" cy="550962"/>
          </a:xfrm>
          <a:custGeom>
            <a:avLst/>
            <a:gdLst/>
            <a:ahLst/>
            <a:cxnLst/>
            <a:rect l="l" t="t" r="r" b="b"/>
            <a:pathLst>
              <a:path w="772794" h="783590">
                <a:moveTo>
                  <a:pt x="0" y="0"/>
                </a:moveTo>
                <a:lnTo>
                  <a:pt x="772552" y="78357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26FD87-FA3B-F64C-8F25-14CED03A2D66}"/>
              </a:ext>
            </a:extLst>
          </p:cNvPr>
          <p:cNvSpPr/>
          <p:nvPr/>
        </p:nvSpPr>
        <p:spPr>
          <a:xfrm>
            <a:off x="2156116" y="5597008"/>
            <a:ext cx="1187201" cy="180380"/>
          </a:xfrm>
          <a:custGeom>
            <a:avLst/>
            <a:gdLst/>
            <a:ahLst/>
            <a:cxnLst/>
            <a:rect l="l" t="t" r="r" b="b"/>
            <a:pathLst>
              <a:path w="1688464" h="256540">
                <a:moveTo>
                  <a:pt x="0" y="0"/>
                </a:moveTo>
                <a:lnTo>
                  <a:pt x="1688134" y="25609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A3F4480-51BF-134B-A445-E33AB20281CB}"/>
              </a:ext>
            </a:extLst>
          </p:cNvPr>
          <p:cNvSpPr/>
          <p:nvPr/>
        </p:nvSpPr>
        <p:spPr>
          <a:xfrm>
            <a:off x="1262156" y="5534682"/>
            <a:ext cx="957709" cy="232172"/>
          </a:xfrm>
          <a:custGeom>
            <a:avLst/>
            <a:gdLst/>
            <a:ahLst/>
            <a:cxnLst/>
            <a:rect l="l" t="t" r="r" b="b"/>
            <a:pathLst>
              <a:path w="1362075" h="330200">
                <a:moveTo>
                  <a:pt x="0" y="329688"/>
                </a:moveTo>
                <a:lnTo>
                  <a:pt x="136171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D6608EA-7FF4-CC46-8651-FE89026B0CB2}"/>
              </a:ext>
            </a:extLst>
          </p:cNvPr>
          <p:cNvSpPr/>
          <p:nvPr/>
        </p:nvSpPr>
        <p:spPr>
          <a:xfrm>
            <a:off x="1289159" y="4582613"/>
            <a:ext cx="2034183" cy="0"/>
          </a:xfrm>
          <a:custGeom>
            <a:avLst/>
            <a:gdLst/>
            <a:ahLst/>
            <a:cxnLst/>
            <a:rect l="l" t="t" r="r" b="b"/>
            <a:pathLst>
              <a:path w="2893060">
                <a:moveTo>
                  <a:pt x="0" y="0"/>
                </a:moveTo>
                <a:lnTo>
                  <a:pt x="2893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252903-F921-5B43-AF50-C51A56DDE14A}"/>
              </a:ext>
            </a:extLst>
          </p:cNvPr>
          <p:cNvSpPr/>
          <p:nvPr/>
        </p:nvSpPr>
        <p:spPr>
          <a:xfrm>
            <a:off x="2158464" y="4700414"/>
            <a:ext cx="1159966" cy="875109"/>
          </a:xfrm>
          <a:custGeom>
            <a:avLst/>
            <a:gdLst/>
            <a:ahLst/>
            <a:cxnLst/>
            <a:rect l="l" t="t" r="r" b="b"/>
            <a:pathLst>
              <a:path w="1649729" h="1244600">
                <a:moveTo>
                  <a:pt x="0" y="1244042"/>
                </a:moveTo>
                <a:lnTo>
                  <a:pt x="16492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7106CAC-CA47-E044-A5DE-AF86B053CB80}"/>
              </a:ext>
            </a:extLst>
          </p:cNvPr>
          <p:cNvSpPr/>
          <p:nvPr/>
        </p:nvSpPr>
        <p:spPr>
          <a:xfrm>
            <a:off x="1098412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2" y="0"/>
                </a:moveTo>
                <a:lnTo>
                  <a:pt x="198491" y="4491"/>
                </a:lnTo>
                <a:lnTo>
                  <a:pt x="153026" y="17964"/>
                </a:lnTo>
                <a:lnTo>
                  <a:pt x="110351" y="40419"/>
                </a:lnTo>
                <a:lnTo>
                  <a:pt x="71863" y="71856"/>
                </a:lnTo>
                <a:lnTo>
                  <a:pt x="40423" y="110347"/>
                </a:lnTo>
                <a:lnTo>
                  <a:pt x="17965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5" y="337679"/>
                </a:lnTo>
                <a:lnTo>
                  <a:pt x="40423" y="380355"/>
                </a:lnTo>
                <a:lnTo>
                  <a:pt x="71863" y="418845"/>
                </a:lnTo>
                <a:lnTo>
                  <a:pt x="110351" y="450283"/>
                </a:lnTo>
                <a:lnTo>
                  <a:pt x="153026" y="472738"/>
                </a:lnTo>
                <a:lnTo>
                  <a:pt x="198491" y="486211"/>
                </a:lnTo>
                <a:lnTo>
                  <a:pt x="245352" y="490702"/>
                </a:lnTo>
                <a:lnTo>
                  <a:pt x="292213" y="486211"/>
                </a:lnTo>
                <a:lnTo>
                  <a:pt x="337679" y="472738"/>
                </a:lnTo>
                <a:lnTo>
                  <a:pt x="380355" y="450283"/>
                </a:lnTo>
                <a:lnTo>
                  <a:pt x="418846" y="418845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3" y="4491"/>
                </a:lnTo>
                <a:lnTo>
                  <a:pt x="24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EA11CDD-D12B-644F-9EA2-85FA2B419F4E}"/>
              </a:ext>
            </a:extLst>
          </p:cNvPr>
          <p:cNvSpPr/>
          <p:nvPr/>
        </p:nvSpPr>
        <p:spPr>
          <a:xfrm>
            <a:off x="1098413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5573B4-1AC5-7748-ABBF-E6704B9A4CA8}"/>
              </a:ext>
            </a:extLst>
          </p:cNvPr>
          <p:cNvSpPr/>
          <p:nvPr/>
        </p:nvSpPr>
        <p:spPr>
          <a:xfrm>
            <a:off x="3147448" y="561359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6"/>
                </a:lnTo>
                <a:lnTo>
                  <a:pt x="17966" y="337682"/>
                </a:lnTo>
                <a:lnTo>
                  <a:pt x="40424" y="380357"/>
                </a:lnTo>
                <a:lnTo>
                  <a:pt x="71866" y="418845"/>
                </a:lnTo>
                <a:lnTo>
                  <a:pt x="110356" y="450285"/>
                </a:lnTo>
                <a:lnTo>
                  <a:pt x="153033" y="472742"/>
                </a:lnTo>
                <a:lnTo>
                  <a:pt x="198499" y="486216"/>
                </a:lnTo>
                <a:lnTo>
                  <a:pt x="245360" y="490707"/>
                </a:lnTo>
                <a:lnTo>
                  <a:pt x="292222" y="486216"/>
                </a:lnTo>
                <a:lnTo>
                  <a:pt x="337688" y="472742"/>
                </a:lnTo>
                <a:lnTo>
                  <a:pt x="380364" y="450285"/>
                </a:lnTo>
                <a:lnTo>
                  <a:pt x="418855" y="418845"/>
                </a:lnTo>
                <a:lnTo>
                  <a:pt x="450292" y="380357"/>
                </a:lnTo>
                <a:lnTo>
                  <a:pt x="472747" y="337682"/>
                </a:lnTo>
                <a:lnTo>
                  <a:pt x="486221" y="292216"/>
                </a:lnTo>
                <a:lnTo>
                  <a:pt x="490712" y="245354"/>
                </a:lnTo>
                <a:lnTo>
                  <a:pt x="486221" y="198493"/>
                </a:lnTo>
                <a:lnTo>
                  <a:pt x="472747" y="153027"/>
                </a:lnTo>
                <a:lnTo>
                  <a:pt x="450292" y="110353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0847B41-067D-704E-87F8-F8019DFCFD20}"/>
              </a:ext>
            </a:extLst>
          </p:cNvPr>
          <p:cNvSpPr/>
          <p:nvPr/>
        </p:nvSpPr>
        <p:spPr>
          <a:xfrm>
            <a:off x="3147454" y="56135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C439C9D-5C98-2C45-8B61-70B70EFD43B5}"/>
              </a:ext>
            </a:extLst>
          </p:cNvPr>
          <p:cNvSpPr txBox="1"/>
          <p:nvPr/>
        </p:nvSpPr>
        <p:spPr>
          <a:xfrm>
            <a:off x="3267785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C50EA4E-970A-C74B-9F0B-A2FCF62E20D2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4" y="337679"/>
                </a:lnTo>
                <a:lnTo>
                  <a:pt x="40419" y="380355"/>
                </a:lnTo>
                <a:lnTo>
                  <a:pt x="71856" y="418846"/>
                </a:lnTo>
                <a:lnTo>
                  <a:pt x="110347" y="450287"/>
                </a:lnTo>
                <a:lnTo>
                  <a:pt x="153023" y="472745"/>
                </a:lnTo>
                <a:lnTo>
                  <a:pt x="198489" y="486220"/>
                </a:lnTo>
                <a:lnTo>
                  <a:pt x="245351" y="490712"/>
                </a:lnTo>
                <a:lnTo>
                  <a:pt x="292212" y="486220"/>
                </a:lnTo>
                <a:lnTo>
                  <a:pt x="337679" y="472745"/>
                </a:lnTo>
                <a:lnTo>
                  <a:pt x="380355" y="450287"/>
                </a:lnTo>
                <a:lnTo>
                  <a:pt x="418846" y="418846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94421B-F2AC-3140-8B6F-9E5A27005A94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D2ACCCF-43E8-8244-A6E8-29BCBEDC8387}"/>
              </a:ext>
            </a:extLst>
          </p:cNvPr>
          <p:cNvSpPr txBox="1"/>
          <p:nvPr/>
        </p:nvSpPr>
        <p:spPr>
          <a:xfrm>
            <a:off x="3267785" y="45017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7566D83-DF04-FE4C-B0E4-FE0F80E12C9A}"/>
              </a:ext>
            </a:extLst>
          </p:cNvPr>
          <p:cNvSpPr/>
          <p:nvPr/>
        </p:nvSpPr>
        <p:spPr>
          <a:xfrm>
            <a:off x="1686372" y="49874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9" y="0"/>
                </a:moveTo>
                <a:lnTo>
                  <a:pt x="198498" y="4491"/>
                </a:lnTo>
                <a:lnTo>
                  <a:pt x="153032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2" y="472747"/>
                </a:lnTo>
                <a:lnTo>
                  <a:pt x="198498" y="486221"/>
                </a:lnTo>
                <a:lnTo>
                  <a:pt x="245359" y="490712"/>
                </a:lnTo>
                <a:lnTo>
                  <a:pt x="292219" y="486221"/>
                </a:lnTo>
                <a:lnTo>
                  <a:pt x="337683" y="472747"/>
                </a:lnTo>
                <a:lnTo>
                  <a:pt x="380356" y="450292"/>
                </a:lnTo>
                <a:lnTo>
                  <a:pt x="418842" y="418855"/>
                </a:lnTo>
                <a:lnTo>
                  <a:pt x="450284" y="380364"/>
                </a:lnTo>
                <a:lnTo>
                  <a:pt x="472742" y="337688"/>
                </a:lnTo>
                <a:lnTo>
                  <a:pt x="486217" y="292222"/>
                </a:lnTo>
                <a:lnTo>
                  <a:pt x="490708" y="245360"/>
                </a:lnTo>
                <a:lnTo>
                  <a:pt x="486217" y="198499"/>
                </a:lnTo>
                <a:lnTo>
                  <a:pt x="472742" y="153033"/>
                </a:lnTo>
                <a:lnTo>
                  <a:pt x="450284" y="110356"/>
                </a:lnTo>
                <a:lnTo>
                  <a:pt x="418842" y="71866"/>
                </a:lnTo>
                <a:lnTo>
                  <a:pt x="380356" y="40424"/>
                </a:lnTo>
                <a:lnTo>
                  <a:pt x="337683" y="17966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BA948ED-4682-A54E-8993-8CEF04032343}"/>
              </a:ext>
            </a:extLst>
          </p:cNvPr>
          <p:cNvSpPr/>
          <p:nvPr/>
        </p:nvSpPr>
        <p:spPr>
          <a:xfrm>
            <a:off x="1686370" y="498743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92BC5431-7A24-304C-8290-0486E0ED0EE0}"/>
              </a:ext>
            </a:extLst>
          </p:cNvPr>
          <p:cNvSpPr txBox="1"/>
          <p:nvPr/>
        </p:nvSpPr>
        <p:spPr>
          <a:xfrm>
            <a:off x="1803317" y="50554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32B03EA-46A6-F64E-A491-D423F93BE708}"/>
              </a:ext>
            </a:extLst>
          </p:cNvPr>
          <p:cNvSpPr/>
          <p:nvPr/>
        </p:nvSpPr>
        <p:spPr>
          <a:xfrm>
            <a:off x="1107653" y="561247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2" y="40424"/>
                </a:lnTo>
                <a:lnTo>
                  <a:pt x="71863" y="71866"/>
                </a:lnTo>
                <a:lnTo>
                  <a:pt x="40423" y="110356"/>
                </a:lnTo>
                <a:lnTo>
                  <a:pt x="17965" y="153032"/>
                </a:lnTo>
                <a:lnTo>
                  <a:pt x="4491" y="198498"/>
                </a:lnTo>
                <a:lnTo>
                  <a:pt x="0" y="245359"/>
                </a:lnTo>
                <a:lnTo>
                  <a:pt x="4491" y="292220"/>
                </a:lnTo>
                <a:lnTo>
                  <a:pt x="17965" y="337685"/>
                </a:lnTo>
                <a:lnTo>
                  <a:pt x="40423" y="380359"/>
                </a:lnTo>
                <a:lnTo>
                  <a:pt x="71863" y="418847"/>
                </a:lnTo>
                <a:lnTo>
                  <a:pt x="110352" y="450288"/>
                </a:lnTo>
                <a:lnTo>
                  <a:pt x="153027" y="472745"/>
                </a:lnTo>
                <a:lnTo>
                  <a:pt x="198493" y="486219"/>
                </a:lnTo>
                <a:lnTo>
                  <a:pt x="245354" y="490711"/>
                </a:lnTo>
                <a:lnTo>
                  <a:pt x="292215" y="486219"/>
                </a:lnTo>
                <a:lnTo>
                  <a:pt x="337682" y="472745"/>
                </a:lnTo>
                <a:lnTo>
                  <a:pt x="380358" y="450288"/>
                </a:lnTo>
                <a:lnTo>
                  <a:pt x="418848" y="418847"/>
                </a:lnTo>
                <a:lnTo>
                  <a:pt x="450286" y="380359"/>
                </a:lnTo>
                <a:lnTo>
                  <a:pt x="472741" y="337685"/>
                </a:lnTo>
                <a:lnTo>
                  <a:pt x="486214" y="292220"/>
                </a:lnTo>
                <a:lnTo>
                  <a:pt x="490705" y="245359"/>
                </a:lnTo>
                <a:lnTo>
                  <a:pt x="486214" y="198498"/>
                </a:lnTo>
                <a:lnTo>
                  <a:pt x="472741" y="153032"/>
                </a:lnTo>
                <a:lnTo>
                  <a:pt x="450286" y="110356"/>
                </a:lnTo>
                <a:lnTo>
                  <a:pt x="418848" y="71866"/>
                </a:lnTo>
                <a:lnTo>
                  <a:pt x="380358" y="40424"/>
                </a:lnTo>
                <a:lnTo>
                  <a:pt x="337682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ECBAB63-6C9C-734B-B4B7-C34C3134229A}"/>
              </a:ext>
            </a:extLst>
          </p:cNvPr>
          <p:cNvSpPr/>
          <p:nvPr/>
        </p:nvSpPr>
        <p:spPr>
          <a:xfrm>
            <a:off x="1107653" y="5612475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87CD9FE-BA9F-AA46-99C6-9BD01C83E803}"/>
              </a:ext>
            </a:extLst>
          </p:cNvPr>
          <p:cNvSpPr txBox="1"/>
          <p:nvPr/>
        </p:nvSpPr>
        <p:spPr>
          <a:xfrm>
            <a:off x="1231817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E3B0484-4A51-AA4A-A25C-15226821F9E5}"/>
              </a:ext>
            </a:extLst>
          </p:cNvPr>
          <p:cNvSpPr/>
          <p:nvPr/>
        </p:nvSpPr>
        <p:spPr>
          <a:xfrm>
            <a:off x="1960960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4"/>
                </a:lnTo>
                <a:lnTo>
                  <a:pt x="110353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6"/>
                </a:lnTo>
                <a:lnTo>
                  <a:pt x="110353" y="450287"/>
                </a:lnTo>
                <a:lnTo>
                  <a:pt x="153027" y="472745"/>
                </a:lnTo>
                <a:lnTo>
                  <a:pt x="198493" y="486220"/>
                </a:lnTo>
                <a:lnTo>
                  <a:pt x="245354" y="490712"/>
                </a:lnTo>
                <a:lnTo>
                  <a:pt x="292215" y="486220"/>
                </a:lnTo>
                <a:lnTo>
                  <a:pt x="337681" y="472745"/>
                </a:lnTo>
                <a:lnTo>
                  <a:pt x="380355" y="450287"/>
                </a:lnTo>
                <a:lnTo>
                  <a:pt x="418842" y="418846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5" y="40419"/>
                </a:lnTo>
                <a:lnTo>
                  <a:pt x="337681" y="17964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43F12F3-8F4E-9340-9BCC-2797BEC462C1}"/>
              </a:ext>
            </a:extLst>
          </p:cNvPr>
          <p:cNvSpPr/>
          <p:nvPr/>
        </p:nvSpPr>
        <p:spPr>
          <a:xfrm>
            <a:off x="1960958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E7538F46-C0D8-6040-8A0E-75FD0F66ABFF}"/>
              </a:ext>
            </a:extLst>
          </p:cNvPr>
          <p:cNvSpPr txBox="1"/>
          <p:nvPr/>
        </p:nvSpPr>
        <p:spPr>
          <a:xfrm>
            <a:off x="2080137" y="55019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981A21C-C1BA-F84C-A67D-C735FD351DB2}"/>
              </a:ext>
            </a:extLst>
          </p:cNvPr>
          <p:cNvSpPr txBox="1"/>
          <p:nvPr/>
        </p:nvSpPr>
        <p:spPr>
          <a:xfrm>
            <a:off x="1895858" y="6340193"/>
            <a:ext cx="60364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21EC7F19-6560-4E40-8FAD-FEC45D739C4C}"/>
              </a:ext>
            </a:extLst>
          </p:cNvPr>
          <p:cNvSpPr/>
          <p:nvPr/>
        </p:nvSpPr>
        <p:spPr>
          <a:xfrm>
            <a:off x="7008602" y="4046711"/>
            <a:ext cx="1151930" cy="225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F3BA8E4-0579-C040-B919-0B052592CA19}"/>
              </a:ext>
            </a:extLst>
          </p:cNvPr>
          <p:cNvSpPr/>
          <p:nvPr/>
        </p:nvSpPr>
        <p:spPr>
          <a:xfrm>
            <a:off x="7060088" y="4098124"/>
            <a:ext cx="973336" cy="207168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F68D0E0-3C19-764D-B86E-367383E724AF}"/>
              </a:ext>
            </a:extLst>
          </p:cNvPr>
          <p:cNvSpPr/>
          <p:nvPr/>
        </p:nvSpPr>
        <p:spPr>
          <a:xfrm>
            <a:off x="7551144" y="4589317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37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E14F69-923B-BB4E-81BD-9230293B9CF3}"/>
              </a:ext>
            </a:extLst>
          </p:cNvPr>
          <p:cNvSpPr/>
          <p:nvPr/>
        </p:nvSpPr>
        <p:spPr>
          <a:xfrm>
            <a:off x="6100141" y="4597238"/>
            <a:ext cx="1447056" cy="725537"/>
          </a:xfrm>
          <a:custGeom>
            <a:avLst/>
            <a:gdLst/>
            <a:ahLst/>
            <a:cxnLst/>
            <a:rect l="l" t="t" r="r" b="b"/>
            <a:pathLst>
              <a:path w="2058034" h="1031875">
                <a:moveTo>
                  <a:pt x="0" y="1031808"/>
                </a:moveTo>
                <a:lnTo>
                  <a:pt x="20579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94C46BD-175A-0641-8D07-C0238C15DDFF}"/>
              </a:ext>
            </a:extLst>
          </p:cNvPr>
          <p:cNvSpPr/>
          <p:nvPr/>
        </p:nvSpPr>
        <p:spPr>
          <a:xfrm>
            <a:off x="6123091" y="5651593"/>
            <a:ext cx="1417141" cy="375493"/>
          </a:xfrm>
          <a:custGeom>
            <a:avLst/>
            <a:gdLst/>
            <a:ahLst/>
            <a:cxnLst/>
            <a:rect l="l" t="t" r="r" b="b"/>
            <a:pathLst>
              <a:path w="2015490" h="534034">
                <a:moveTo>
                  <a:pt x="0" y="533861"/>
                </a:moveTo>
                <a:lnTo>
                  <a:pt x="20150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F37D3DB-684B-5B40-B664-0852D1031B24}"/>
              </a:ext>
            </a:extLst>
          </p:cNvPr>
          <p:cNvSpPr/>
          <p:nvPr/>
        </p:nvSpPr>
        <p:spPr>
          <a:xfrm>
            <a:off x="6116224" y="5313000"/>
            <a:ext cx="1451074" cy="321469"/>
          </a:xfrm>
          <a:custGeom>
            <a:avLst/>
            <a:gdLst/>
            <a:ahLst/>
            <a:cxnLst/>
            <a:rect l="l" t="t" r="r" b="b"/>
            <a:pathLst>
              <a:path w="2063750" h="457200">
                <a:moveTo>
                  <a:pt x="0" y="0"/>
                </a:moveTo>
                <a:lnTo>
                  <a:pt x="2063432" y="45687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62DDEABF-8407-374A-A3C4-2DCF00221109}"/>
              </a:ext>
            </a:extLst>
          </p:cNvPr>
          <p:cNvSpPr/>
          <p:nvPr/>
        </p:nvSpPr>
        <p:spPr>
          <a:xfrm>
            <a:off x="7394547" y="444067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3" y="472747"/>
                </a:lnTo>
                <a:lnTo>
                  <a:pt x="198499" y="486221"/>
                </a:lnTo>
                <a:lnTo>
                  <a:pt x="245360" y="490712"/>
                </a:lnTo>
                <a:lnTo>
                  <a:pt x="292222" y="486221"/>
                </a:lnTo>
                <a:lnTo>
                  <a:pt x="337688" y="472747"/>
                </a:lnTo>
                <a:lnTo>
                  <a:pt x="380364" y="450292"/>
                </a:lnTo>
                <a:lnTo>
                  <a:pt x="418855" y="418855"/>
                </a:lnTo>
                <a:lnTo>
                  <a:pt x="450292" y="380364"/>
                </a:lnTo>
                <a:lnTo>
                  <a:pt x="472747" y="337688"/>
                </a:lnTo>
                <a:lnTo>
                  <a:pt x="486221" y="292222"/>
                </a:lnTo>
                <a:lnTo>
                  <a:pt x="490712" y="245360"/>
                </a:lnTo>
                <a:lnTo>
                  <a:pt x="486221" y="198499"/>
                </a:lnTo>
                <a:lnTo>
                  <a:pt x="472747" y="153033"/>
                </a:lnTo>
                <a:lnTo>
                  <a:pt x="450292" y="110356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775DD7B-AC24-2348-8687-8F236C00E9B4}"/>
              </a:ext>
            </a:extLst>
          </p:cNvPr>
          <p:cNvSpPr/>
          <p:nvPr/>
        </p:nvSpPr>
        <p:spPr>
          <a:xfrm>
            <a:off x="7394553" y="444068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DBFFCA6-BF2C-074E-9B62-E8954EB271AD}"/>
              </a:ext>
            </a:extLst>
          </p:cNvPr>
          <p:cNvSpPr txBox="1"/>
          <p:nvPr/>
        </p:nvSpPr>
        <p:spPr>
          <a:xfrm>
            <a:off x="7514885" y="450672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E0D89D3-5F67-374F-8F52-213907FD2B62}"/>
              </a:ext>
            </a:extLst>
          </p:cNvPr>
          <p:cNvSpPr/>
          <p:nvPr/>
        </p:nvSpPr>
        <p:spPr>
          <a:xfrm>
            <a:off x="7395708" y="5472404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3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6" y="337681"/>
                </a:lnTo>
                <a:lnTo>
                  <a:pt x="40424" y="380355"/>
                </a:lnTo>
                <a:lnTo>
                  <a:pt x="71866" y="418842"/>
                </a:lnTo>
                <a:lnTo>
                  <a:pt x="110353" y="450284"/>
                </a:lnTo>
                <a:lnTo>
                  <a:pt x="153027" y="472742"/>
                </a:lnTo>
                <a:lnTo>
                  <a:pt x="198493" y="486217"/>
                </a:lnTo>
                <a:lnTo>
                  <a:pt x="245354" y="490708"/>
                </a:lnTo>
                <a:lnTo>
                  <a:pt x="292215" y="486217"/>
                </a:lnTo>
                <a:lnTo>
                  <a:pt x="337681" y="472742"/>
                </a:lnTo>
                <a:lnTo>
                  <a:pt x="380355" y="450284"/>
                </a:lnTo>
                <a:lnTo>
                  <a:pt x="418842" y="418842"/>
                </a:lnTo>
                <a:lnTo>
                  <a:pt x="450284" y="380355"/>
                </a:lnTo>
                <a:lnTo>
                  <a:pt x="472742" y="337681"/>
                </a:lnTo>
                <a:lnTo>
                  <a:pt x="486217" y="292215"/>
                </a:lnTo>
                <a:lnTo>
                  <a:pt x="490708" y="245354"/>
                </a:lnTo>
                <a:lnTo>
                  <a:pt x="486217" y="198493"/>
                </a:lnTo>
                <a:lnTo>
                  <a:pt x="472742" y="153027"/>
                </a:lnTo>
                <a:lnTo>
                  <a:pt x="450284" y="110353"/>
                </a:lnTo>
                <a:lnTo>
                  <a:pt x="418842" y="71866"/>
                </a:lnTo>
                <a:lnTo>
                  <a:pt x="380355" y="40424"/>
                </a:lnTo>
                <a:lnTo>
                  <a:pt x="337681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228A689-73CF-1143-8050-359165AF2023}"/>
              </a:ext>
            </a:extLst>
          </p:cNvPr>
          <p:cNvSpPr/>
          <p:nvPr/>
        </p:nvSpPr>
        <p:spPr>
          <a:xfrm>
            <a:off x="7395706" y="547240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369AC6E1-FDC9-6C49-BDB3-F2137B35ED3E}"/>
              </a:ext>
            </a:extLst>
          </p:cNvPr>
          <p:cNvSpPr txBox="1"/>
          <p:nvPr/>
        </p:nvSpPr>
        <p:spPr>
          <a:xfrm>
            <a:off x="7514885" y="554256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6430F69-04B2-4741-9680-96B7368DD193}"/>
              </a:ext>
            </a:extLst>
          </p:cNvPr>
          <p:cNvSpPr txBox="1"/>
          <p:nvPr/>
        </p:nvSpPr>
        <p:spPr>
          <a:xfrm>
            <a:off x="7259168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1942090-550F-4849-A607-B99513816785}"/>
              </a:ext>
            </a:extLst>
          </p:cNvPr>
          <p:cNvSpPr txBox="1"/>
          <p:nvPr/>
        </p:nvSpPr>
        <p:spPr>
          <a:xfrm>
            <a:off x="583934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E63A6F99-4B78-E949-B529-71F50D86F51C}"/>
              </a:ext>
            </a:extLst>
          </p:cNvPr>
          <p:cNvSpPr/>
          <p:nvPr/>
        </p:nvSpPr>
        <p:spPr>
          <a:xfrm>
            <a:off x="5579852" y="4046711"/>
            <a:ext cx="1151930" cy="2473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A5BD7D0-117C-CA4D-8A38-4B8AAC1F1DF8}"/>
              </a:ext>
            </a:extLst>
          </p:cNvPr>
          <p:cNvSpPr/>
          <p:nvPr/>
        </p:nvSpPr>
        <p:spPr>
          <a:xfrm>
            <a:off x="5631261" y="4098119"/>
            <a:ext cx="973336" cy="2294930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0EA3B831-B036-8245-BED8-14B10308EB52}"/>
              </a:ext>
            </a:extLst>
          </p:cNvPr>
          <p:cNvSpPr/>
          <p:nvPr/>
        </p:nvSpPr>
        <p:spPr>
          <a:xfrm>
            <a:off x="4769341" y="5311479"/>
            <a:ext cx="1320701" cy="717947"/>
          </a:xfrm>
          <a:custGeom>
            <a:avLst/>
            <a:gdLst/>
            <a:ahLst/>
            <a:cxnLst/>
            <a:rect l="l" t="t" r="r" b="b"/>
            <a:pathLst>
              <a:path w="1878329" h="1021079">
                <a:moveTo>
                  <a:pt x="0" y="0"/>
                </a:moveTo>
                <a:lnTo>
                  <a:pt x="1878139" y="102045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14DD3511-0A28-8649-81E6-E748E94B01D4}"/>
              </a:ext>
            </a:extLst>
          </p:cNvPr>
          <p:cNvSpPr/>
          <p:nvPr/>
        </p:nvSpPr>
        <p:spPr>
          <a:xfrm>
            <a:off x="6115768" y="4439460"/>
            <a:ext cx="0" cy="873770"/>
          </a:xfrm>
          <a:custGeom>
            <a:avLst/>
            <a:gdLst/>
            <a:ahLst/>
            <a:cxnLst/>
            <a:rect l="l" t="t" r="r" b="b"/>
            <a:pathLst>
              <a:path h="1242695">
                <a:moveTo>
                  <a:pt x="0" y="0"/>
                </a:moveTo>
                <a:lnTo>
                  <a:pt x="0" y="12424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AFFE85AD-782B-DF45-AC8A-946D20A5D432}"/>
              </a:ext>
            </a:extLst>
          </p:cNvPr>
          <p:cNvSpPr/>
          <p:nvPr/>
        </p:nvSpPr>
        <p:spPr>
          <a:xfrm>
            <a:off x="4769680" y="4472803"/>
            <a:ext cx="1398389" cy="841177"/>
          </a:xfrm>
          <a:custGeom>
            <a:avLst/>
            <a:gdLst/>
            <a:ahLst/>
            <a:cxnLst/>
            <a:rect l="l" t="t" r="r" b="b"/>
            <a:pathLst>
              <a:path w="1988820" h="1196340">
                <a:moveTo>
                  <a:pt x="0" y="1196136"/>
                </a:moveTo>
                <a:lnTo>
                  <a:pt x="198848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0965336-4A62-8B43-81F4-6FA5A3707B68}"/>
              </a:ext>
            </a:extLst>
          </p:cNvPr>
          <p:cNvSpPr/>
          <p:nvPr/>
        </p:nvSpPr>
        <p:spPr>
          <a:xfrm>
            <a:off x="5943649" y="51397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6"/>
                </a:lnTo>
                <a:lnTo>
                  <a:pt x="110347" y="40424"/>
                </a:lnTo>
                <a:lnTo>
                  <a:pt x="71856" y="71866"/>
                </a:lnTo>
                <a:lnTo>
                  <a:pt x="40419" y="110353"/>
                </a:lnTo>
                <a:lnTo>
                  <a:pt x="17964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4" y="337681"/>
                </a:lnTo>
                <a:lnTo>
                  <a:pt x="40419" y="380355"/>
                </a:lnTo>
                <a:lnTo>
                  <a:pt x="71856" y="418842"/>
                </a:lnTo>
                <a:lnTo>
                  <a:pt x="110347" y="450284"/>
                </a:lnTo>
                <a:lnTo>
                  <a:pt x="153023" y="472742"/>
                </a:lnTo>
                <a:lnTo>
                  <a:pt x="198489" y="486217"/>
                </a:lnTo>
                <a:lnTo>
                  <a:pt x="245351" y="490708"/>
                </a:lnTo>
                <a:lnTo>
                  <a:pt x="292212" y="486217"/>
                </a:lnTo>
                <a:lnTo>
                  <a:pt x="337679" y="472742"/>
                </a:lnTo>
                <a:lnTo>
                  <a:pt x="380355" y="450284"/>
                </a:lnTo>
                <a:lnTo>
                  <a:pt x="418845" y="418842"/>
                </a:lnTo>
                <a:lnTo>
                  <a:pt x="450287" y="380355"/>
                </a:lnTo>
                <a:lnTo>
                  <a:pt x="472745" y="337681"/>
                </a:lnTo>
                <a:lnTo>
                  <a:pt x="486220" y="292215"/>
                </a:lnTo>
                <a:lnTo>
                  <a:pt x="490712" y="245354"/>
                </a:lnTo>
                <a:lnTo>
                  <a:pt x="486220" y="198493"/>
                </a:lnTo>
                <a:lnTo>
                  <a:pt x="472745" y="153027"/>
                </a:lnTo>
                <a:lnTo>
                  <a:pt x="450287" y="110353"/>
                </a:lnTo>
                <a:lnTo>
                  <a:pt x="418845" y="71866"/>
                </a:lnTo>
                <a:lnTo>
                  <a:pt x="380355" y="40424"/>
                </a:lnTo>
                <a:lnTo>
                  <a:pt x="337679" y="17966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E38A2A14-52A5-104F-B0ED-8FF4886A2E5D}"/>
              </a:ext>
            </a:extLst>
          </p:cNvPr>
          <p:cNvSpPr/>
          <p:nvPr/>
        </p:nvSpPr>
        <p:spPr>
          <a:xfrm>
            <a:off x="5943649" y="513978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11F36630-8963-FB45-819C-CA4823CB5890}"/>
              </a:ext>
            </a:extLst>
          </p:cNvPr>
          <p:cNvSpPr/>
          <p:nvPr/>
        </p:nvSpPr>
        <p:spPr>
          <a:xfrm>
            <a:off x="5942401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9" y="0"/>
                </a:moveTo>
                <a:lnTo>
                  <a:pt x="198498" y="4491"/>
                </a:lnTo>
                <a:lnTo>
                  <a:pt x="153032" y="17964"/>
                </a:lnTo>
                <a:lnTo>
                  <a:pt x="110356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5"/>
                </a:lnTo>
                <a:lnTo>
                  <a:pt x="110356" y="450287"/>
                </a:lnTo>
                <a:lnTo>
                  <a:pt x="153032" y="472745"/>
                </a:lnTo>
                <a:lnTo>
                  <a:pt x="198498" y="486220"/>
                </a:lnTo>
                <a:lnTo>
                  <a:pt x="245359" y="490712"/>
                </a:lnTo>
                <a:lnTo>
                  <a:pt x="292219" y="486220"/>
                </a:lnTo>
                <a:lnTo>
                  <a:pt x="337683" y="472745"/>
                </a:lnTo>
                <a:lnTo>
                  <a:pt x="380356" y="450287"/>
                </a:lnTo>
                <a:lnTo>
                  <a:pt x="418842" y="418845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6" y="40419"/>
                </a:lnTo>
                <a:lnTo>
                  <a:pt x="337683" y="17964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623FC994-9F5C-8E4D-98F4-FD62B453D233}"/>
              </a:ext>
            </a:extLst>
          </p:cNvPr>
          <p:cNvSpPr/>
          <p:nvPr/>
        </p:nvSpPr>
        <p:spPr>
          <a:xfrm>
            <a:off x="5942399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F010C38D-0F47-3648-B495-B65448B8DBDB}"/>
              </a:ext>
            </a:extLst>
          </p:cNvPr>
          <p:cNvSpPr txBox="1"/>
          <p:nvPr/>
        </p:nvSpPr>
        <p:spPr>
          <a:xfrm>
            <a:off x="6059346" y="442635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623003F-8B51-2542-87AB-5BBE8EA3C316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90"/>
                </a:lnTo>
                <a:lnTo>
                  <a:pt x="0" y="245351"/>
                </a:lnTo>
                <a:lnTo>
                  <a:pt x="4491" y="292213"/>
                </a:lnTo>
                <a:lnTo>
                  <a:pt x="17964" y="337679"/>
                </a:lnTo>
                <a:lnTo>
                  <a:pt x="40419" y="380354"/>
                </a:lnTo>
                <a:lnTo>
                  <a:pt x="71856" y="418843"/>
                </a:lnTo>
                <a:lnTo>
                  <a:pt x="110347" y="450283"/>
                </a:lnTo>
                <a:lnTo>
                  <a:pt x="153023" y="472740"/>
                </a:lnTo>
                <a:lnTo>
                  <a:pt x="198489" y="486215"/>
                </a:lnTo>
                <a:lnTo>
                  <a:pt x="245351" y="490706"/>
                </a:lnTo>
                <a:lnTo>
                  <a:pt x="292212" y="486215"/>
                </a:lnTo>
                <a:lnTo>
                  <a:pt x="337679" y="472740"/>
                </a:lnTo>
                <a:lnTo>
                  <a:pt x="380355" y="450283"/>
                </a:lnTo>
                <a:lnTo>
                  <a:pt x="418845" y="418843"/>
                </a:lnTo>
                <a:lnTo>
                  <a:pt x="450283" y="380354"/>
                </a:lnTo>
                <a:lnTo>
                  <a:pt x="472738" y="337679"/>
                </a:lnTo>
                <a:lnTo>
                  <a:pt x="486211" y="292213"/>
                </a:lnTo>
                <a:lnTo>
                  <a:pt x="490702" y="245351"/>
                </a:lnTo>
                <a:lnTo>
                  <a:pt x="486211" y="198490"/>
                </a:lnTo>
                <a:lnTo>
                  <a:pt x="472738" y="153023"/>
                </a:lnTo>
                <a:lnTo>
                  <a:pt x="450283" y="110347"/>
                </a:lnTo>
                <a:lnTo>
                  <a:pt x="418845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B77328F-2A11-E14F-A204-4950BD66769B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02E4672B-F38E-7741-9C5D-89AEDBCEC9E8}"/>
              </a:ext>
            </a:extLst>
          </p:cNvPr>
          <p:cNvSpPr txBox="1"/>
          <p:nvPr/>
        </p:nvSpPr>
        <p:spPr>
          <a:xfrm>
            <a:off x="6068275" y="592654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C3DE5E26-F599-ED41-B3AF-B2BA146213B5}"/>
              </a:ext>
            </a:extLst>
          </p:cNvPr>
          <p:cNvSpPr/>
          <p:nvPr/>
        </p:nvSpPr>
        <p:spPr>
          <a:xfrm>
            <a:off x="4365416" y="4716440"/>
            <a:ext cx="892968" cy="1232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1270D8AA-E0DD-1247-BF73-51B7B9136DB3}"/>
              </a:ext>
            </a:extLst>
          </p:cNvPr>
          <p:cNvSpPr/>
          <p:nvPr/>
        </p:nvSpPr>
        <p:spPr>
          <a:xfrm>
            <a:off x="4417024" y="4767851"/>
            <a:ext cx="714375" cy="1053703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429C0FA-A5EC-694C-BDBF-91950A31A2DF}"/>
              </a:ext>
            </a:extLst>
          </p:cNvPr>
          <p:cNvSpPr/>
          <p:nvPr/>
        </p:nvSpPr>
        <p:spPr>
          <a:xfrm>
            <a:off x="4586491" y="514289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49" y="0"/>
                </a:moveTo>
                <a:lnTo>
                  <a:pt x="198489" y="4491"/>
                </a:lnTo>
                <a:lnTo>
                  <a:pt x="153025" y="17966"/>
                </a:lnTo>
                <a:lnTo>
                  <a:pt x="110352" y="40424"/>
                </a:lnTo>
                <a:lnTo>
                  <a:pt x="71866" y="71866"/>
                </a:lnTo>
                <a:lnTo>
                  <a:pt x="40424" y="110352"/>
                </a:lnTo>
                <a:lnTo>
                  <a:pt x="17966" y="153025"/>
                </a:lnTo>
                <a:lnTo>
                  <a:pt x="4491" y="198489"/>
                </a:lnTo>
                <a:lnTo>
                  <a:pt x="0" y="245349"/>
                </a:lnTo>
                <a:lnTo>
                  <a:pt x="4491" y="292210"/>
                </a:lnTo>
                <a:lnTo>
                  <a:pt x="17966" y="337676"/>
                </a:lnTo>
                <a:lnTo>
                  <a:pt x="40424" y="380352"/>
                </a:lnTo>
                <a:lnTo>
                  <a:pt x="71866" y="418842"/>
                </a:lnTo>
                <a:lnTo>
                  <a:pt x="110352" y="450284"/>
                </a:lnTo>
                <a:lnTo>
                  <a:pt x="153025" y="472742"/>
                </a:lnTo>
                <a:lnTo>
                  <a:pt x="198489" y="486217"/>
                </a:lnTo>
                <a:lnTo>
                  <a:pt x="245349" y="490708"/>
                </a:lnTo>
                <a:lnTo>
                  <a:pt x="292210" y="486217"/>
                </a:lnTo>
                <a:lnTo>
                  <a:pt x="337676" y="472742"/>
                </a:lnTo>
                <a:lnTo>
                  <a:pt x="380352" y="450284"/>
                </a:lnTo>
                <a:lnTo>
                  <a:pt x="418842" y="418842"/>
                </a:lnTo>
                <a:lnTo>
                  <a:pt x="450284" y="380352"/>
                </a:lnTo>
                <a:lnTo>
                  <a:pt x="472742" y="337676"/>
                </a:lnTo>
                <a:lnTo>
                  <a:pt x="486217" y="292210"/>
                </a:lnTo>
                <a:lnTo>
                  <a:pt x="490708" y="245349"/>
                </a:lnTo>
                <a:lnTo>
                  <a:pt x="486217" y="198489"/>
                </a:lnTo>
                <a:lnTo>
                  <a:pt x="472742" y="153025"/>
                </a:lnTo>
                <a:lnTo>
                  <a:pt x="450284" y="110352"/>
                </a:lnTo>
                <a:lnTo>
                  <a:pt x="418842" y="71866"/>
                </a:lnTo>
                <a:lnTo>
                  <a:pt x="380352" y="40424"/>
                </a:lnTo>
                <a:lnTo>
                  <a:pt x="337676" y="17966"/>
                </a:lnTo>
                <a:lnTo>
                  <a:pt x="292210" y="4491"/>
                </a:lnTo>
                <a:lnTo>
                  <a:pt x="245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13AF8C79-8901-3D43-9C60-A8EC20AB697A}"/>
              </a:ext>
            </a:extLst>
          </p:cNvPr>
          <p:cNvSpPr/>
          <p:nvPr/>
        </p:nvSpPr>
        <p:spPr>
          <a:xfrm>
            <a:off x="4586489" y="514289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F6D8F376-EDF4-694B-9150-429E6C355B06}"/>
              </a:ext>
            </a:extLst>
          </p:cNvPr>
          <p:cNvSpPr txBox="1"/>
          <p:nvPr/>
        </p:nvSpPr>
        <p:spPr>
          <a:xfrm>
            <a:off x="4710963" y="5212171"/>
            <a:ext cx="1476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65746" algn="l"/>
              </a:tabLst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	</a:t>
            </a:r>
            <a:r>
              <a:rPr sz="1266" spc="13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000FA3E-ED82-D045-BF07-B2310101EC75}"/>
              </a:ext>
            </a:extLst>
          </p:cNvPr>
          <p:cNvSpPr txBox="1"/>
          <p:nvPr/>
        </p:nvSpPr>
        <p:spPr>
          <a:xfrm>
            <a:off x="441952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A596B4A-1B94-0E4C-93E7-8F2E11E18ED5}"/>
              </a:ext>
            </a:extLst>
          </p:cNvPr>
          <p:cNvSpPr txBox="1"/>
          <p:nvPr/>
        </p:nvSpPr>
        <p:spPr>
          <a:xfrm>
            <a:off x="937137" y="4492851"/>
            <a:ext cx="40540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94223" algn="l"/>
              </a:tabLst>
            </a:pPr>
            <a:r>
              <a:rPr sz="1125" b="1" spc="-35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348160-92D0-3F4E-81CD-900154C9662D}"/>
              </a:ext>
            </a:extLst>
          </p:cNvPr>
          <p:cNvSpPr txBox="1"/>
          <p:nvPr/>
        </p:nvSpPr>
        <p:spPr>
          <a:xfrm>
            <a:off x="7986640" y="103665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level-order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C103B7-098F-0B47-A86E-19EED9505F58}"/>
              </a:ext>
            </a:extLst>
          </p:cNvPr>
          <p:cNvSpPr/>
          <p:nvPr/>
        </p:nvSpPr>
        <p:spPr>
          <a:xfrm>
            <a:off x="703283" y="3414085"/>
            <a:ext cx="784509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[running time]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Each vertex connected to s is visited once, and all its edges are checked.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D6B898-45FC-8344-A27C-18E3895EE5EB}"/>
              </a:ext>
            </a:extLst>
          </p:cNvPr>
          <p:cNvSpPr/>
          <p:nvPr/>
        </p:nvSpPr>
        <p:spPr>
          <a:xfrm>
            <a:off x="852574" y="4188426"/>
            <a:ext cx="2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35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19329B-FC0A-9741-B7ED-4F934CB4CDE7}"/>
              </a:ext>
            </a:extLst>
          </p:cNvPr>
          <p:cNvCxnSpPr>
            <a:cxnSpLocks/>
          </p:cNvCxnSpPr>
          <p:nvPr/>
        </p:nvCxnSpPr>
        <p:spPr>
          <a:xfrm>
            <a:off x="4931621" y="5311479"/>
            <a:ext cx="1010778" cy="11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7BBD-4764-F647-A739-E22C3CDC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</a:t>
            </a:r>
            <a:r>
              <a:rPr lang="en-US" sz="2800" spc="-32" dirty="0" err="1">
                <a:latin typeface="Arial"/>
                <a:cs typeface="Arial"/>
              </a:rPr>
              <a:t>Erdös</a:t>
            </a:r>
            <a:r>
              <a:rPr lang="en-US" sz="2800" spc="14" dirty="0">
                <a:latin typeface="Arial"/>
                <a:cs typeface="Arial"/>
              </a:rPr>
              <a:t> </a:t>
            </a:r>
            <a:r>
              <a:rPr lang="en-US" sz="2800" spc="-25" dirty="0">
                <a:latin typeface="Arial"/>
                <a:cs typeface="Arial"/>
              </a:rPr>
              <a:t>numbers</a:t>
            </a:r>
            <a:endParaRPr lang="en-US" sz="28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64706DF-8883-6D4F-AF4C-0B63A7B01251}"/>
              </a:ext>
            </a:extLst>
          </p:cNvPr>
          <p:cNvSpPr/>
          <p:nvPr/>
        </p:nvSpPr>
        <p:spPr>
          <a:xfrm>
            <a:off x="1482055" y="1312178"/>
            <a:ext cx="5732477" cy="3897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EFB9F-22DF-2D49-A20D-10AF16849F04}"/>
              </a:ext>
            </a:extLst>
          </p:cNvPr>
          <p:cNvSpPr/>
          <p:nvPr/>
        </p:nvSpPr>
        <p:spPr>
          <a:xfrm>
            <a:off x="880904" y="6102776"/>
            <a:ext cx="7550032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b="0" i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is the number of "hops" needed to connect the author of a paper with the prolific late mathematician Paul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 author's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is 1 if he has co-authored a paper with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 if he has co-authored a paper with someone who has co-authored a paper with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wrote papers with a total of 509 coauthors, meaning 509 people have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1.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91B5A-5E0F-D444-956F-995B17ACB107}"/>
              </a:ext>
            </a:extLst>
          </p:cNvPr>
          <p:cNvSpPr/>
          <p:nvPr/>
        </p:nvSpPr>
        <p:spPr>
          <a:xfrm>
            <a:off x="1413545" y="5504055"/>
            <a:ext cx="66902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Erdös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is: 4 </a:t>
            </a:r>
            <a:b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Jianchen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 → Reza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Curtmola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Baruch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Awerbuch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Noga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 → Paul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181594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0D5-487A-7340-91D2-8667D05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Web Crawler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7070FE-10D8-5B40-84B5-5065148F9985}"/>
              </a:ext>
            </a:extLst>
          </p:cNvPr>
          <p:cNvSpPr txBox="1"/>
          <p:nvPr/>
        </p:nvSpPr>
        <p:spPr>
          <a:xfrm>
            <a:off x="614557" y="1417638"/>
            <a:ext cx="791488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 </a:t>
            </a:r>
            <a:r>
              <a:rPr sz="1800" dirty="0">
                <a:solidFill>
                  <a:schemeClr val="tx1"/>
                </a:solidFill>
              </a:rPr>
              <a:t>Crawl web, starting from some root web page, say 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hofstra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.edu.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422D76-6411-A345-B28B-AC2A17E7724C}"/>
              </a:ext>
            </a:extLst>
          </p:cNvPr>
          <p:cNvSpPr txBox="1"/>
          <p:nvPr/>
        </p:nvSpPr>
        <p:spPr>
          <a:xfrm>
            <a:off x="522341" y="2100935"/>
            <a:ext cx="4190301" cy="17748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FFFF00"/>
                </a:solidFill>
              </a:rPr>
              <a:t>Solution.</a:t>
            </a:r>
            <a:r>
              <a:rPr dirty="0">
                <a:solidFill>
                  <a:schemeClr val="bg1"/>
                </a:solidFill>
              </a:rPr>
              <a:t>	[BFS with implicit digraph]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Choose root web page as source 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Queue of websites to explore.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SET of marked websites.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Dequeue the next website and enqueue  any unmarked websites to which it links.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75A9F4-CDE5-C54F-A104-B4925828E525}"/>
              </a:ext>
            </a:extLst>
          </p:cNvPr>
          <p:cNvGrpSpPr/>
          <p:nvPr/>
        </p:nvGrpSpPr>
        <p:grpSpPr>
          <a:xfrm>
            <a:off x="5361444" y="2070340"/>
            <a:ext cx="3518303" cy="4499073"/>
            <a:chOff x="5361444" y="2070340"/>
            <a:chExt cx="3518303" cy="4499073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A35193-FB9C-8E43-A17B-FA53BAC0D249}"/>
                </a:ext>
              </a:extLst>
            </p:cNvPr>
            <p:cNvSpPr/>
            <p:nvPr/>
          </p:nvSpPr>
          <p:spPr>
            <a:xfrm>
              <a:off x="8304577" y="4767627"/>
              <a:ext cx="33486" cy="58043"/>
            </a:xfrm>
            <a:custGeom>
              <a:avLst/>
              <a:gdLst/>
              <a:ahLst/>
              <a:cxnLst/>
              <a:rect l="l" t="t" r="r" b="b"/>
              <a:pathLst>
                <a:path w="47625" h="82550">
                  <a:moveTo>
                    <a:pt x="1981" y="0"/>
                  </a:moveTo>
                  <a:lnTo>
                    <a:pt x="1346" y="635"/>
                  </a:lnTo>
                  <a:lnTo>
                    <a:pt x="3987" y="41681"/>
                  </a:lnTo>
                  <a:lnTo>
                    <a:pt x="0" y="82410"/>
                  </a:lnTo>
                  <a:lnTo>
                    <a:pt x="20764" y="47117"/>
                  </a:lnTo>
                  <a:lnTo>
                    <a:pt x="42635" y="20828"/>
                  </a:lnTo>
                  <a:lnTo>
                    <a:pt x="20053" y="20828"/>
                  </a:lnTo>
                  <a:lnTo>
                    <a:pt x="1981" y="0"/>
                  </a:lnTo>
                  <a:close/>
                </a:path>
                <a:path w="47625" h="82550">
                  <a:moveTo>
                    <a:pt x="46862" y="14516"/>
                  </a:moveTo>
                  <a:lnTo>
                    <a:pt x="20053" y="20828"/>
                  </a:lnTo>
                  <a:lnTo>
                    <a:pt x="42635" y="20828"/>
                  </a:lnTo>
                  <a:lnTo>
                    <a:pt x="47104" y="15455"/>
                  </a:lnTo>
                  <a:lnTo>
                    <a:pt x="46862" y="1451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9A328A7-07B2-9E48-AC22-E599FF7D7550}"/>
                </a:ext>
              </a:extLst>
            </p:cNvPr>
            <p:cNvSpPr/>
            <p:nvPr/>
          </p:nvSpPr>
          <p:spPr>
            <a:xfrm>
              <a:off x="8317225" y="4036590"/>
              <a:ext cx="244673" cy="750540"/>
            </a:xfrm>
            <a:custGeom>
              <a:avLst/>
              <a:gdLst/>
              <a:ahLst/>
              <a:cxnLst/>
              <a:rect l="l" t="t" r="r" b="b"/>
              <a:pathLst>
                <a:path w="347979" h="1067434">
                  <a:moveTo>
                    <a:pt x="347885" y="0"/>
                  </a:moveTo>
                  <a:lnTo>
                    <a:pt x="0" y="10668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F1654C7-C4DE-7B4A-B8C0-4FDF99A954F0}"/>
                </a:ext>
              </a:extLst>
            </p:cNvPr>
            <p:cNvSpPr/>
            <p:nvPr/>
          </p:nvSpPr>
          <p:spPr>
            <a:xfrm>
              <a:off x="8307728" y="4772396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498" y="0"/>
                  </a:moveTo>
                  <a:lnTo>
                    <a:pt x="1041" y="469"/>
                  </a:lnTo>
                  <a:lnTo>
                    <a:pt x="3009" y="31267"/>
                  </a:lnTo>
                  <a:lnTo>
                    <a:pt x="0" y="61810"/>
                  </a:lnTo>
                  <a:lnTo>
                    <a:pt x="15582" y="35356"/>
                  </a:lnTo>
                  <a:lnTo>
                    <a:pt x="31995" y="15633"/>
                  </a:lnTo>
                  <a:lnTo>
                    <a:pt x="15062" y="15633"/>
                  </a:lnTo>
                  <a:lnTo>
                    <a:pt x="1498" y="0"/>
                  </a:lnTo>
                  <a:close/>
                </a:path>
                <a:path w="35559" h="62229">
                  <a:moveTo>
                    <a:pt x="35153" y="10896"/>
                  </a:moveTo>
                  <a:lnTo>
                    <a:pt x="15062" y="15633"/>
                  </a:lnTo>
                  <a:lnTo>
                    <a:pt x="31995" y="15633"/>
                  </a:lnTo>
                  <a:lnTo>
                    <a:pt x="35356" y="11595"/>
                  </a:lnTo>
                  <a:lnTo>
                    <a:pt x="35153" y="1089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C541A6-ED1B-3446-B337-EA44E8CA07F0}"/>
                </a:ext>
              </a:extLst>
            </p:cNvPr>
            <p:cNvSpPr/>
            <p:nvPr/>
          </p:nvSpPr>
          <p:spPr>
            <a:xfrm>
              <a:off x="6037855" y="3800185"/>
              <a:ext cx="40630" cy="57150"/>
            </a:xfrm>
            <a:custGeom>
              <a:avLst/>
              <a:gdLst/>
              <a:ahLst/>
              <a:cxnLst/>
              <a:rect l="l" t="t" r="r" b="b"/>
              <a:pathLst>
                <a:path w="57784" h="81279">
                  <a:moveTo>
                    <a:pt x="45024" y="57632"/>
                  </a:moveTo>
                  <a:lnTo>
                    <a:pt x="27571" y="57632"/>
                  </a:lnTo>
                  <a:lnTo>
                    <a:pt x="42100" y="81051"/>
                  </a:lnTo>
                  <a:lnTo>
                    <a:pt x="42837" y="80530"/>
                  </a:lnTo>
                  <a:lnTo>
                    <a:pt x="45024" y="57632"/>
                  </a:lnTo>
                  <a:close/>
                </a:path>
                <a:path w="57784" h="81279">
                  <a:moveTo>
                    <a:pt x="57175" y="0"/>
                  </a:moveTo>
                  <a:lnTo>
                    <a:pt x="31051" y="31559"/>
                  </a:lnTo>
                  <a:lnTo>
                    <a:pt x="0" y="58674"/>
                  </a:lnTo>
                  <a:lnTo>
                    <a:pt x="114" y="59626"/>
                  </a:lnTo>
                  <a:lnTo>
                    <a:pt x="27571" y="57632"/>
                  </a:lnTo>
                  <a:lnTo>
                    <a:pt x="45024" y="57632"/>
                  </a:lnTo>
                  <a:lnTo>
                    <a:pt x="46748" y="39585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51D91E37-EFE1-1B49-9DF6-93457FFC2539}"/>
                </a:ext>
              </a:extLst>
            </p:cNvPr>
            <p:cNvSpPr/>
            <p:nvPr/>
          </p:nvSpPr>
          <p:spPr>
            <a:xfrm>
              <a:off x="5844116" y="3836549"/>
              <a:ext cx="215652" cy="419249"/>
            </a:xfrm>
            <a:custGeom>
              <a:avLst/>
              <a:gdLst/>
              <a:ahLst/>
              <a:cxnLst/>
              <a:rect l="l" t="t" r="r" b="b"/>
              <a:pathLst>
                <a:path w="306704" h="596264">
                  <a:moveTo>
                    <a:pt x="0" y="595678"/>
                  </a:moveTo>
                  <a:lnTo>
                    <a:pt x="306146" y="0"/>
                  </a:lnTo>
                </a:path>
              </a:pathLst>
            </a:custGeom>
            <a:ln w="1223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9B19C9-035E-4843-8510-CF29B9E7C7B1}"/>
                </a:ext>
              </a:extLst>
            </p:cNvPr>
            <p:cNvSpPr/>
            <p:nvPr/>
          </p:nvSpPr>
          <p:spPr>
            <a:xfrm>
              <a:off x="6043230" y="3809284"/>
              <a:ext cx="30361" cy="42863"/>
            </a:xfrm>
            <a:custGeom>
              <a:avLst/>
              <a:gdLst/>
              <a:ahLst/>
              <a:cxnLst/>
              <a:rect l="l" t="t" r="r" b="b"/>
              <a:pathLst>
                <a:path w="43179" h="60960">
                  <a:moveTo>
                    <a:pt x="33779" y="43205"/>
                  </a:moveTo>
                  <a:lnTo>
                    <a:pt x="20688" y="43205"/>
                  </a:lnTo>
                  <a:lnTo>
                    <a:pt x="31584" y="60794"/>
                  </a:lnTo>
                  <a:lnTo>
                    <a:pt x="32130" y="60388"/>
                  </a:lnTo>
                  <a:lnTo>
                    <a:pt x="33779" y="43205"/>
                  </a:lnTo>
                  <a:close/>
                </a:path>
                <a:path w="43179" h="60960">
                  <a:moveTo>
                    <a:pt x="42900" y="0"/>
                  </a:moveTo>
                  <a:lnTo>
                    <a:pt x="23291" y="23660"/>
                  </a:lnTo>
                  <a:lnTo>
                    <a:pt x="0" y="43992"/>
                  </a:lnTo>
                  <a:lnTo>
                    <a:pt x="76" y="44703"/>
                  </a:lnTo>
                  <a:lnTo>
                    <a:pt x="20688" y="43205"/>
                  </a:lnTo>
                  <a:lnTo>
                    <a:pt x="33779" y="43205"/>
                  </a:lnTo>
                  <a:lnTo>
                    <a:pt x="35077" y="29679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1F7C7F-619F-4D46-8185-5A0755F2A625}"/>
                </a:ext>
              </a:extLst>
            </p:cNvPr>
            <p:cNvSpPr/>
            <p:nvPr/>
          </p:nvSpPr>
          <p:spPr>
            <a:xfrm>
              <a:off x="6913402" y="6134624"/>
              <a:ext cx="58043" cy="37058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169" y="0"/>
                  </a:moveTo>
                  <a:lnTo>
                    <a:pt x="41808" y="7435"/>
                  </a:lnTo>
                  <a:lnTo>
                    <a:pt x="533" y="8329"/>
                  </a:lnTo>
                  <a:lnTo>
                    <a:pt x="0" y="9127"/>
                  </a:lnTo>
                  <a:lnTo>
                    <a:pt x="22326" y="25185"/>
                  </a:lnTo>
                  <a:lnTo>
                    <a:pt x="18351" y="52453"/>
                  </a:lnTo>
                  <a:lnTo>
                    <a:pt x="19265" y="52501"/>
                  </a:lnTo>
                  <a:lnTo>
                    <a:pt x="48666" y="23639"/>
                  </a:lnTo>
                  <a:lnTo>
                    <a:pt x="821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EDA2F5A-ACC7-DB4E-88DB-02E07EE111FC}"/>
                </a:ext>
              </a:extLst>
            </p:cNvPr>
            <p:cNvSpPr/>
            <p:nvPr/>
          </p:nvSpPr>
          <p:spPr>
            <a:xfrm>
              <a:off x="6086727" y="6150517"/>
              <a:ext cx="846981" cy="356741"/>
            </a:xfrm>
            <a:custGeom>
              <a:avLst/>
              <a:gdLst/>
              <a:ahLst/>
              <a:cxnLst/>
              <a:rect l="l" t="t" r="r" b="b"/>
              <a:pathLst>
                <a:path w="1204595" h="507365">
                  <a:moveTo>
                    <a:pt x="0" y="506748"/>
                  </a:moveTo>
                  <a:lnTo>
                    <a:pt x="1204196" y="0"/>
                  </a:lnTo>
                </a:path>
              </a:pathLst>
            </a:custGeom>
            <a:ln w="122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752A07E-94A2-2E4F-8AF0-74F6E02508AE}"/>
                </a:ext>
              </a:extLst>
            </p:cNvPr>
            <p:cNvSpPr/>
            <p:nvPr/>
          </p:nvSpPr>
          <p:spPr>
            <a:xfrm>
              <a:off x="6918412" y="6138592"/>
              <a:ext cx="43755" cy="28129"/>
            </a:xfrm>
            <a:custGeom>
              <a:avLst/>
              <a:gdLst/>
              <a:ahLst/>
              <a:cxnLst/>
              <a:rect l="l" t="t" r="r" b="b"/>
              <a:pathLst>
                <a:path w="62229" h="40004">
                  <a:moveTo>
                    <a:pt x="61633" y="0"/>
                  </a:moveTo>
                  <a:lnTo>
                    <a:pt x="31343" y="5596"/>
                  </a:lnTo>
                  <a:lnTo>
                    <a:pt x="393" y="6248"/>
                  </a:lnTo>
                  <a:lnTo>
                    <a:pt x="0" y="6850"/>
                  </a:lnTo>
                  <a:lnTo>
                    <a:pt x="16738" y="18889"/>
                  </a:lnTo>
                  <a:lnTo>
                    <a:pt x="13754" y="39340"/>
                  </a:lnTo>
                  <a:lnTo>
                    <a:pt x="14439" y="39389"/>
                  </a:lnTo>
                  <a:lnTo>
                    <a:pt x="36487" y="17734"/>
                  </a:lnTo>
                  <a:lnTo>
                    <a:pt x="6163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B0BB7BA-2A4F-284C-B970-E4D148CACBCD}"/>
                </a:ext>
              </a:extLst>
            </p:cNvPr>
            <p:cNvSpPr/>
            <p:nvPr/>
          </p:nvSpPr>
          <p:spPr>
            <a:xfrm>
              <a:off x="7760874" y="5371292"/>
              <a:ext cx="51105" cy="50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4424C6E-BF57-EE44-B135-E597C91CDE3E}"/>
                </a:ext>
              </a:extLst>
            </p:cNvPr>
            <p:cNvSpPr/>
            <p:nvPr/>
          </p:nvSpPr>
          <p:spPr>
            <a:xfrm>
              <a:off x="7789866" y="4924013"/>
              <a:ext cx="471488" cy="469702"/>
            </a:xfrm>
            <a:custGeom>
              <a:avLst/>
              <a:gdLst/>
              <a:ahLst/>
              <a:cxnLst/>
              <a:rect l="l" t="t" r="r" b="b"/>
              <a:pathLst>
                <a:path w="670559" h="668020">
                  <a:moveTo>
                    <a:pt x="670321" y="0"/>
                  </a:moveTo>
                  <a:lnTo>
                    <a:pt x="0" y="667573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7DAA6E-CB76-B74E-B9AC-82C66925A7C4}"/>
                </a:ext>
              </a:extLst>
            </p:cNvPr>
            <p:cNvSpPr/>
            <p:nvPr/>
          </p:nvSpPr>
          <p:spPr>
            <a:xfrm>
              <a:off x="7768125" y="5376820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9489" y="0"/>
                  </a:moveTo>
                  <a:lnTo>
                    <a:pt x="28854" y="215"/>
                  </a:lnTo>
                  <a:lnTo>
                    <a:pt x="16586" y="28536"/>
                  </a:lnTo>
                  <a:lnTo>
                    <a:pt x="0" y="54381"/>
                  </a:lnTo>
                  <a:lnTo>
                    <a:pt x="25958" y="37871"/>
                  </a:lnTo>
                  <a:lnTo>
                    <a:pt x="54368" y="25654"/>
                  </a:lnTo>
                  <a:lnTo>
                    <a:pt x="54521" y="24955"/>
                  </a:lnTo>
                  <a:lnTo>
                    <a:pt x="34455" y="2005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AFB415E-2DEF-AD46-ADEC-DFB2C7CF874E}"/>
                </a:ext>
              </a:extLst>
            </p:cNvPr>
            <p:cNvSpPr/>
            <p:nvPr/>
          </p:nvSpPr>
          <p:spPr>
            <a:xfrm>
              <a:off x="6875362" y="5432479"/>
              <a:ext cx="50434" cy="51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82E7423-58E6-F945-9337-DDF57D846C85}"/>
                </a:ext>
              </a:extLst>
            </p:cNvPr>
            <p:cNvSpPr/>
            <p:nvPr/>
          </p:nvSpPr>
          <p:spPr>
            <a:xfrm>
              <a:off x="6715262" y="5462032"/>
              <a:ext cx="182612" cy="190649"/>
            </a:xfrm>
            <a:custGeom>
              <a:avLst/>
              <a:gdLst/>
              <a:ahLst/>
              <a:cxnLst/>
              <a:rect l="l" t="t" r="r" b="b"/>
              <a:pathLst>
                <a:path w="259715" h="271145">
                  <a:moveTo>
                    <a:pt x="0" y="270693"/>
                  </a:moveTo>
                  <a:lnTo>
                    <a:pt x="259167" y="0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6CEB3CB-0A57-C94E-9E48-E66C60091A6A}"/>
                </a:ext>
              </a:extLst>
            </p:cNvPr>
            <p:cNvSpPr/>
            <p:nvPr/>
          </p:nvSpPr>
          <p:spPr>
            <a:xfrm>
              <a:off x="6880898" y="543988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53797" y="0"/>
                  </a:moveTo>
                  <a:lnTo>
                    <a:pt x="28257" y="17132"/>
                  </a:lnTo>
                  <a:lnTo>
                    <a:pt x="114" y="30010"/>
                  </a:lnTo>
                  <a:lnTo>
                    <a:pt x="0" y="30708"/>
                  </a:lnTo>
                  <a:lnTo>
                    <a:pt x="20154" y="35128"/>
                  </a:lnTo>
                  <a:lnTo>
                    <a:pt x="25590" y="55067"/>
                  </a:lnTo>
                  <a:lnTo>
                    <a:pt x="26225" y="54838"/>
                  </a:lnTo>
                  <a:lnTo>
                    <a:pt x="37820" y="26225"/>
                  </a:lnTo>
                  <a:lnTo>
                    <a:pt x="5379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97AC196-B5D6-1D40-B017-A0CB63A69935}"/>
                </a:ext>
              </a:extLst>
            </p:cNvPr>
            <p:cNvSpPr/>
            <p:nvPr/>
          </p:nvSpPr>
          <p:spPr>
            <a:xfrm>
              <a:off x="7320248" y="4752599"/>
              <a:ext cx="33486" cy="57596"/>
            </a:xfrm>
            <a:custGeom>
              <a:avLst/>
              <a:gdLst/>
              <a:ahLst/>
              <a:cxnLst/>
              <a:rect l="l" t="t" r="r" b="b"/>
              <a:pathLst>
                <a:path w="47625" h="81915">
                  <a:moveTo>
                    <a:pt x="43795" y="63766"/>
                  </a:moveTo>
                  <a:lnTo>
                    <a:pt x="26047" y="63766"/>
                  </a:lnTo>
                  <a:lnTo>
                    <a:pt x="46837" y="81902"/>
                  </a:lnTo>
                  <a:lnTo>
                    <a:pt x="47396" y="81191"/>
                  </a:lnTo>
                  <a:lnTo>
                    <a:pt x="43795" y="63766"/>
                  </a:lnTo>
                  <a:close/>
                </a:path>
                <a:path w="47625" h="81915">
                  <a:moveTo>
                    <a:pt x="37376" y="0"/>
                  </a:moveTo>
                  <a:lnTo>
                    <a:pt x="21678" y="37807"/>
                  </a:lnTo>
                  <a:lnTo>
                    <a:pt x="0" y="72821"/>
                  </a:lnTo>
                  <a:lnTo>
                    <a:pt x="380" y="73698"/>
                  </a:lnTo>
                  <a:lnTo>
                    <a:pt x="26047" y="63766"/>
                  </a:lnTo>
                  <a:lnTo>
                    <a:pt x="43795" y="63766"/>
                  </a:lnTo>
                  <a:lnTo>
                    <a:pt x="39065" y="40881"/>
                  </a:lnTo>
                  <a:lnTo>
                    <a:pt x="3737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2C4F4DD-CBE4-7C4B-9034-7EE447F710BC}"/>
                </a:ext>
              </a:extLst>
            </p:cNvPr>
            <p:cNvSpPr/>
            <p:nvPr/>
          </p:nvSpPr>
          <p:spPr>
            <a:xfrm>
              <a:off x="7286270" y="4792821"/>
              <a:ext cx="53132" cy="299145"/>
            </a:xfrm>
            <a:custGeom>
              <a:avLst/>
              <a:gdLst/>
              <a:ahLst/>
              <a:cxnLst/>
              <a:rect l="l" t="t" r="r" b="b"/>
              <a:pathLst>
                <a:path w="75565" h="425450">
                  <a:moveTo>
                    <a:pt x="0" y="425254"/>
                  </a:moveTo>
                  <a:lnTo>
                    <a:pt x="75528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1FB22F5-EBF2-6442-8FA5-57C49E3950F1}"/>
                </a:ext>
              </a:extLst>
            </p:cNvPr>
            <p:cNvSpPr/>
            <p:nvPr/>
          </p:nvSpPr>
          <p:spPr>
            <a:xfrm>
              <a:off x="7325025" y="4762663"/>
              <a:ext cx="25003" cy="43308"/>
            </a:xfrm>
            <a:custGeom>
              <a:avLst/>
              <a:gdLst/>
              <a:ahLst/>
              <a:cxnLst/>
              <a:rect l="l" t="t" r="r" b="b"/>
              <a:pathLst>
                <a:path w="35559" h="61595">
                  <a:moveTo>
                    <a:pt x="32841" y="47815"/>
                  </a:moveTo>
                  <a:lnTo>
                    <a:pt x="19545" y="47815"/>
                  </a:lnTo>
                  <a:lnTo>
                    <a:pt x="35153" y="61417"/>
                  </a:lnTo>
                  <a:lnTo>
                    <a:pt x="35534" y="60871"/>
                  </a:lnTo>
                  <a:lnTo>
                    <a:pt x="32841" y="47815"/>
                  </a:lnTo>
                  <a:close/>
                </a:path>
                <a:path w="35559" h="61595">
                  <a:moveTo>
                    <a:pt x="28028" y="0"/>
                  </a:moveTo>
                  <a:lnTo>
                    <a:pt x="16281" y="28371"/>
                  </a:lnTo>
                  <a:lnTo>
                    <a:pt x="0" y="54610"/>
                  </a:lnTo>
                  <a:lnTo>
                    <a:pt x="292" y="55270"/>
                  </a:lnTo>
                  <a:lnTo>
                    <a:pt x="19545" y="47815"/>
                  </a:lnTo>
                  <a:lnTo>
                    <a:pt x="32841" y="47815"/>
                  </a:lnTo>
                  <a:lnTo>
                    <a:pt x="29298" y="30645"/>
                  </a:lnTo>
                  <a:lnTo>
                    <a:pt x="28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A450283-E4FA-1746-A279-FF4DC40E0B7F}"/>
                </a:ext>
              </a:extLst>
            </p:cNvPr>
            <p:cNvSpPr/>
            <p:nvPr/>
          </p:nvSpPr>
          <p:spPr>
            <a:xfrm>
              <a:off x="7216896" y="4694217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765"/>
                  </a:moveTo>
                  <a:lnTo>
                    <a:pt x="0" y="2514"/>
                  </a:lnTo>
                  <a:lnTo>
                    <a:pt x="20954" y="20307"/>
                  </a:lnTo>
                  <a:lnTo>
                    <a:pt x="14795" y="47167"/>
                  </a:lnTo>
                  <a:lnTo>
                    <a:pt x="15684" y="47294"/>
                  </a:lnTo>
                  <a:lnTo>
                    <a:pt x="47332" y="20891"/>
                  </a:lnTo>
                  <a:lnTo>
                    <a:pt x="75577" y="4178"/>
                  </a:lnTo>
                  <a:lnTo>
                    <a:pt x="41808" y="4178"/>
                  </a:lnTo>
                  <a:lnTo>
                    <a:pt x="596" y="1765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808" y="4178"/>
                  </a:lnTo>
                  <a:lnTo>
                    <a:pt x="75577" y="4178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D17A9DC-60F6-D04D-AF0F-AFE84752AED5}"/>
                </a:ext>
              </a:extLst>
            </p:cNvPr>
            <p:cNvSpPr/>
            <p:nvPr/>
          </p:nvSpPr>
          <p:spPr>
            <a:xfrm>
              <a:off x="6979249" y="4707026"/>
              <a:ext cx="257175" cy="84832"/>
            </a:xfrm>
            <a:custGeom>
              <a:avLst/>
              <a:gdLst/>
              <a:ahLst/>
              <a:cxnLst/>
              <a:rect l="l" t="t" r="r" b="b"/>
              <a:pathLst>
                <a:path w="365759" h="120650">
                  <a:moveTo>
                    <a:pt x="0" y="120199"/>
                  </a:moveTo>
                  <a:lnTo>
                    <a:pt x="365269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63BFEFE-482E-A44B-930A-BC80B8ED10DE}"/>
                </a:ext>
              </a:extLst>
            </p:cNvPr>
            <p:cNvSpPr/>
            <p:nvPr/>
          </p:nvSpPr>
          <p:spPr>
            <a:xfrm>
              <a:off x="7221691" y="4697422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20"/>
                  </a:moveTo>
                  <a:lnTo>
                    <a:pt x="0" y="1879"/>
                  </a:lnTo>
                  <a:lnTo>
                    <a:pt x="15722" y="15227"/>
                  </a:lnTo>
                  <a:lnTo>
                    <a:pt x="11087" y="35369"/>
                  </a:lnTo>
                  <a:lnTo>
                    <a:pt x="11760" y="35471"/>
                  </a:lnTo>
                  <a:lnTo>
                    <a:pt x="35496" y="15659"/>
                  </a:lnTo>
                  <a:lnTo>
                    <a:pt x="56660" y="3149"/>
                  </a:lnTo>
                  <a:lnTo>
                    <a:pt x="31356" y="3149"/>
                  </a:lnTo>
                  <a:lnTo>
                    <a:pt x="444" y="1320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49"/>
                  </a:lnTo>
                  <a:lnTo>
                    <a:pt x="56660" y="3149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5429BAD-F56A-574C-ABF1-8171CCC7FD06}"/>
                </a:ext>
              </a:extLst>
            </p:cNvPr>
            <p:cNvSpPr/>
            <p:nvPr/>
          </p:nvSpPr>
          <p:spPr>
            <a:xfrm>
              <a:off x="6481108" y="4176848"/>
              <a:ext cx="54560" cy="4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96E3FD0-37BE-B343-8E3E-A485133A2C7E}"/>
                </a:ext>
              </a:extLst>
            </p:cNvPr>
            <p:cNvSpPr/>
            <p:nvPr/>
          </p:nvSpPr>
          <p:spPr>
            <a:xfrm>
              <a:off x="6513953" y="4023864"/>
              <a:ext cx="235744" cy="175468"/>
            </a:xfrm>
            <a:custGeom>
              <a:avLst/>
              <a:gdLst/>
              <a:ahLst/>
              <a:cxnLst/>
              <a:rect l="l" t="t" r="r" b="b"/>
              <a:pathLst>
                <a:path w="335279" h="249554">
                  <a:moveTo>
                    <a:pt x="335250" y="0"/>
                  </a:moveTo>
                  <a:lnTo>
                    <a:pt x="0" y="24898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C8A4728-2577-1F4D-81B1-400162315F2D}"/>
                </a:ext>
              </a:extLst>
            </p:cNvPr>
            <p:cNvSpPr/>
            <p:nvPr/>
          </p:nvSpPr>
          <p:spPr>
            <a:xfrm>
              <a:off x="6489314" y="4182376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58" y="0"/>
                  </a:moveTo>
                  <a:lnTo>
                    <a:pt x="36398" y="114"/>
                  </a:lnTo>
                  <a:lnTo>
                    <a:pt x="20154" y="26390"/>
                  </a:lnTo>
                  <a:lnTo>
                    <a:pt x="0" y="49568"/>
                  </a:lnTo>
                  <a:lnTo>
                    <a:pt x="28066" y="36957"/>
                  </a:lnTo>
                  <a:lnTo>
                    <a:pt x="57962" y="28956"/>
                  </a:lnTo>
                  <a:lnTo>
                    <a:pt x="58216" y="28270"/>
                  </a:lnTo>
                  <a:lnTo>
                    <a:pt x="39065" y="20561"/>
                  </a:lnTo>
                  <a:lnTo>
                    <a:pt x="3705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A621AC4-0A05-B742-A657-1B827EDEA70E}"/>
                </a:ext>
              </a:extLst>
            </p:cNvPr>
            <p:cNvSpPr/>
            <p:nvPr/>
          </p:nvSpPr>
          <p:spPr>
            <a:xfrm>
              <a:off x="5711690" y="3029027"/>
              <a:ext cx="51559" cy="50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AEF6F47-CA52-B24A-AD2C-4182B7A800B3}"/>
                </a:ext>
              </a:extLst>
            </p:cNvPr>
            <p:cNvSpPr/>
            <p:nvPr/>
          </p:nvSpPr>
          <p:spPr>
            <a:xfrm>
              <a:off x="5741144" y="2792389"/>
              <a:ext cx="268784" cy="258961"/>
            </a:xfrm>
            <a:custGeom>
              <a:avLst/>
              <a:gdLst/>
              <a:ahLst/>
              <a:cxnLst/>
              <a:rect l="l" t="t" r="r" b="b"/>
              <a:pathLst>
                <a:path w="382270" h="368300">
                  <a:moveTo>
                    <a:pt x="381805" y="0"/>
                  </a:moveTo>
                  <a:lnTo>
                    <a:pt x="0" y="368034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7AF83A9-E01D-A245-A0EF-E6DCE6E98D96}"/>
                </a:ext>
              </a:extLst>
            </p:cNvPr>
            <p:cNvSpPr/>
            <p:nvPr/>
          </p:nvSpPr>
          <p:spPr>
            <a:xfrm>
              <a:off x="5719047" y="303456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30403" y="0"/>
                  </a:moveTo>
                  <a:lnTo>
                    <a:pt x="29756" y="190"/>
                  </a:lnTo>
                  <a:lnTo>
                    <a:pt x="17017" y="28321"/>
                  </a:lnTo>
                  <a:lnTo>
                    <a:pt x="0" y="53898"/>
                  </a:lnTo>
                  <a:lnTo>
                    <a:pt x="26212" y="37795"/>
                  </a:lnTo>
                  <a:lnTo>
                    <a:pt x="54838" y="26047"/>
                  </a:lnTo>
                  <a:lnTo>
                    <a:pt x="55003" y="25349"/>
                  </a:lnTo>
                  <a:lnTo>
                    <a:pt x="35026" y="20142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F43AEEF-9FC7-6442-A0ED-E7354BBC132A}"/>
                </a:ext>
              </a:extLst>
            </p:cNvPr>
            <p:cNvSpPr/>
            <p:nvPr/>
          </p:nvSpPr>
          <p:spPr>
            <a:xfrm>
              <a:off x="7878273" y="4167704"/>
              <a:ext cx="58489" cy="33040"/>
            </a:xfrm>
            <a:custGeom>
              <a:avLst/>
              <a:gdLst/>
              <a:ahLst/>
              <a:cxnLst/>
              <a:rect l="l" t="t" r="r" b="b"/>
              <a:pathLst>
                <a:path w="83184" h="46989">
                  <a:moveTo>
                    <a:pt x="77769" y="41071"/>
                  </a:moveTo>
                  <a:lnTo>
                    <a:pt x="41033" y="41071"/>
                  </a:lnTo>
                  <a:lnTo>
                    <a:pt x="81940" y="46520"/>
                  </a:lnTo>
                  <a:lnTo>
                    <a:pt x="82588" y="45821"/>
                  </a:lnTo>
                  <a:lnTo>
                    <a:pt x="77769" y="41071"/>
                  </a:lnTo>
                  <a:close/>
                </a:path>
                <a:path w="83184" h="46989">
                  <a:moveTo>
                    <a:pt x="70269" y="0"/>
                  </a:moveTo>
                  <a:lnTo>
                    <a:pt x="36753" y="24002"/>
                  </a:lnTo>
                  <a:lnTo>
                    <a:pt x="0" y="42227"/>
                  </a:lnTo>
                  <a:lnTo>
                    <a:pt x="41033" y="41071"/>
                  </a:lnTo>
                  <a:lnTo>
                    <a:pt x="77769" y="41071"/>
                  </a:lnTo>
                  <a:lnTo>
                    <a:pt x="63017" y="26530"/>
                  </a:lnTo>
                  <a:lnTo>
                    <a:pt x="71145" y="203"/>
                  </a:lnTo>
                  <a:lnTo>
                    <a:pt x="702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49477BF-7CF4-D44D-AD78-2D502DD45D3B}"/>
                </a:ext>
              </a:extLst>
            </p:cNvPr>
            <p:cNvSpPr/>
            <p:nvPr/>
          </p:nvSpPr>
          <p:spPr>
            <a:xfrm>
              <a:off x="7918036" y="4030116"/>
              <a:ext cx="631775" cy="157608"/>
            </a:xfrm>
            <a:custGeom>
              <a:avLst/>
              <a:gdLst/>
              <a:ahLst/>
              <a:cxnLst/>
              <a:rect l="l" t="t" r="r" b="b"/>
              <a:pathLst>
                <a:path w="898525" h="224154">
                  <a:moveTo>
                    <a:pt x="898360" y="0"/>
                  </a:moveTo>
                  <a:lnTo>
                    <a:pt x="0" y="223820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0E440AD-32C0-C64C-96EF-7FB2B8DE4E0E}"/>
                </a:ext>
              </a:extLst>
            </p:cNvPr>
            <p:cNvSpPr/>
            <p:nvPr/>
          </p:nvSpPr>
          <p:spPr>
            <a:xfrm>
              <a:off x="7888203" y="4172651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8338" y="30797"/>
                  </a:moveTo>
                  <a:lnTo>
                    <a:pt x="30784" y="30797"/>
                  </a:lnTo>
                  <a:lnTo>
                    <a:pt x="61468" y="34899"/>
                  </a:lnTo>
                  <a:lnTo>
                    <a:pt x="61950" y="34353"/>
                  </a:lnTo>
                  <a:lnTo>
                    <a:pt x="58338" y="30797"/>
                  </a:lnTo>
                  <a:close/>
                </a:path>
                <a:path w="62229" h="34925">
                  <a:moveTo>
                    <a:pt x="52730" y="0"/>
                  </a:moveTo>
                  <a:lnTo>
                    <a:pt x="27584" y="18008"/>
                  </a:lnTo>
                  <a:lnTo>
                    <a:pt x="0" y="31673"/>
                  </a:lnTo>
                  <a:lnTo>
                    <a:pt x="30784" y="30797"/>
                  </a:lnTo>
                  <a:lnTo>
                    <a:pt x="58338" y="30797"/>
                  </a:lnTo>
                  <a:lnTo>
                    <a:pt x="47269" y="19900"/>
                  </a:lnTo>
                  <a:lnTo>
                    <a:pt x="53378" y="139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3C024EC-FF32-AA46-AF78-8A617C6D6226}"/>
                </a:ext>
              </a:extLst>
            </p:cNvPr>
            <p:cNvSpPr/>
            <p:nvPr/>
          </p:nvSpPr>
          <p:spPr>
            <a:xfrm>
              <a:off x="5525916" y="3392858"/>
              <a:ext cx="56704" cy="42416"/>
            </a:xfrm>
            <a:custGeom>
              <a:avLst/>
              <a:gdLst/>
              <a:ahLst/>
              <a:cxnLst/>
              <a:rect l="l" t="t" r="r" b="b"/>
              <a:pathLst>
                <a:path w="80645" h="60325">
                  <a:moveTo>
                    <a:pt x="0" y="0"/>
                  </a:moveTo>
                  <a:lnTo>
                    <a:pt x="30213" y="27711"/>
                  </a:lnTo>
                  <a:lnTo>
                    <a:pt x="55702" y="60058"/>
                  </a:lnTo>
                  <a:lnTo>
                    <a:pt x="56654" y="60007"/>
                  </a:lnTo>
                  <a:lnTo>
                    <a:pt x="56134" y="32575"/>
                  </a:lnTo>
                  <a:lnTo>
                    <a:pt x="80391" y="19367"/>
                  </a:lnTo>
                  <a:lnTo>
                    <a:pt x="79908" y="18618"/>
                  </a:lnTo>
                  <a:lnTo>
                    <a:pt x="39090" y="1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D0CF626B-C56D-9F4E-982D-3EB9A6AA9DD0}"/>
                </a:ext>
              </a:extLst>
            </p:cNvPr>
            <p:cNvSpPr/>
            <p:nvPr/>
          </p:nvSpPr>
          <p:spPr>
            <a:xfrm>
              <a:off x="5561341" y="3413410"/>
              <a:ext cx="534888" cy="310307"/>
            </a:xfrm>
            <a:custGeom>
              <a:avLst/>
              <a:gdLst/>
              <a:ahLst/>
              <a:cxnLst/>
              <a:rect l="l" t="t" r="r" b="b"/>
              <a:pathLst>
                <a:path w="760729" h="441325">
                  <a:moveTo>
                    <a:pt x="760182" y="441101"/>
                  </a:moveTo>
                  <a:lnTo>
                    <a:pt x="0" y="0"/>
                  </a:lnTo>
                </a:path>
              </a:pathLst>
            </a:custGeom>
            <a:ln w="12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43A33A8-FDBB-3E43-B032-A98D5A314BF5}"/>
                </a:ext>
              </a:extLst>
            </p:cNvPr>
            <p:cNvSpPr/>
            <p:nvPr/>
          </p:nvSpPr>
          <p:spPr>
            <a:xfrm>
              <a:off x="5534774" y="3398001"/>
              <a:ext cx="42416" cy="31700"/>
            </a:xfrm>
            <a:custGeom>
              <a:avLst/>
              <a:gdLst/>
              <a:ahLst/>
              <a:cxnLst/>
              <a:rect l="l" t="t" r="r" b="b"/>
              <a:pathLst>
                <a:path w="60325" h="45085">
                  <a:moveTo>
                    <a:pt x="0" y="0"/>
                  </a:moveTo>
                  <a:lnTo>
                    <a:pt x="22656" y="20777"/>
                  </a:lnTo>
                  <a:lnTo>
                    <a:pt x="41770" y="45046"/>
                  </a:lnTo>
                  <a:lnTo>
                    <a:pt x="42494" y="44996"/>
                  </a:lnTo>
                  <a:lnTo>
                    <a:pt x="42100" y="24422"/>
                  </a:lnTo>
                  <a:lnTo>
                    <a:pt x="60299" y="14528"/>
                  </a:lnTo>
                  <a:lnTo>
                    <a:pt x="59918" y="13957"/>
                  </a:lnTo>
                  <a:lnTo>
                    <a:pt x="29311" y="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7C1809B-8EFB-AB49-8288-16E2FC62EB42}"/>
                </a:ext>
              </a:extLst>
            </p:cNvPr>
            <p:cNvSpPr/>
            <p:nvPr/>
          </p:nvSpPr>
          <p:spPr>
            <a:xfrm>
              <a:off x="6848483" y="4062656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81381" y="0"/>
                  </a:moveTo>
                  <a:lnTo>
                    <a:pt x="40995" y="8534"/>
                  </a:lnTo>
                  <a:lnTo>
                    <a:pt x="0" y="10502"/>
                  </a:lnTo>
                  <a:lnTo>
                    <a:pt x="38049" y="25882"/>
                  </a:lnTo>
                  <a:lnTo>
                    <a:pt x="73304" y="47282"/>
                  </a:lnTo>
                  <a:lnTo>
                    <a:pt x="74180" y="46888"/>
                  </a:lnTo>
                  <a:lnTo>
                    <a:pt x="64033" y="21374"/>
                  </a:lnTo>
                  <a:lnTo>
                    <a:pt x="82105" y="533"/>
                  </a:lnTo>
                  <a:lnTo>
                    <a:pt x="8138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210C6B0F-1F62-9247-A59A-CC087F8CF134}"/>
                </a:ext>
              </a:extLst>
            </p:cNvPr>
            <p:cNvSpPr/>
            <p:nvPr/>
          </p:nvSpPr>
          <p:spPr>
            <a:xfrm>
              <a:off x="6888890" y="4076896"/>
              <a:ext cx="905917" cy="154037"/>
            </a:xfrm>
            <a:custGeom>
              <a:avLst/>
              <a:gdLst/>
              <a:ahLst/>
              <a:cxnLst/>
              <a:rect l="l" t="t" r="r" b="b"/>
              <a:pathLst>
                <a:path w="1288415" h="219075">
                  <a:moveTo>
                    <a:pt x="1287984" y="218760"/>
                  </a:moveTo>
                  <a:lnTo>
                    <a:pt x="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F267EA9-8200-2744-93FE-022BD5C1DDBE}"/>
                </a:ext>
              </a:extLst>
            </p:cNvPr>
            <p:cNvSpPr/>
            <p:nvPr/>
          </p:nvSpPr>
          <p:spPr>
            <a:xfrm>
              <a:off x="6858583" y="4066219"/>
              <a:ext cx="43308" cy="25003"/>
            </a:xfrm>
            <a:custGeom>
              <a:avLst/>
              <a:gdLst/>
              <a:ahLst/>
              <a:cxnLst/>
              <a:rect l="l" t="t" r="r" b="b"/>
              <a:pathLst>
                <a:path w="61595" h="35560">
                  <a:moveTo>
                    <a:pt x="61036" y="0"/>
                  </a:moveTo>
                  <a:lnTo>
                    <a:pt x="30759" y="6413"/>
                  </a:lnTo>
                  <a:lnTo>
                    <a:pt x="0" y="7874"/>
                  </a:lnTo>
                  <a:lnTo>
                    <a:pt x="28536" y="19418"/>
                  </a:lnTo>
                  <a:lnTo>
                    <a:pt x="54978" y="35458"/>
                  </a:lnTo>
                  <a:lnTo>
                    <a:pt x="55638" y="35166"/>
                  </a:lnTo>
                  <a:lnTo>
                    <a:pt x="48031" y="16027"/>
                  </a:lnTo>
                  <a:lnTo>
                    <a:pt x="61595" y="393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335AF97-47DC-8043-AEBB-5EDF7D9B9F8B}"/>
                </a:ext>
              </a:extLst>
            </p:cNvPr>
            <p:cNvSpPr/>
            <p:nvPr/>
          </p:nvSpPr>
          <p:spPr>
            <a:xfrm>
              <a:off x="7737666" y="2851173"/>
              <a:ext cx="58489" cy="33933"/>
            </a:xfrm>
            <a:custGeom>
              <a:avLst/>
              <a:gdLst/>
              <a:ahLst/>
              <a:cxnLst/>
              <a:rect l="l" t="t" r="r" b="b"/>
              <a:pathLst>
                <a:path w="83184" h="48260">
                  <a:moveTo>
                    <a:pt x="0" y="0"/>
                  </a:moveTo>
                  <a:lnTo>
                    <a:pt x="35128" y="21170"/>
                  </a:lnTo>
                  <a:lnTo>
                    <a:pt x="66548" y="47866"/>
                  </a:lnTo>
                  <a:lnTo>
                    <a:pt x="67462" y="47599"/>
                  </a:lnTo>
                  <a:lnTo>
                    <a:pt x="61506" y="20827"/>
                  </a:lnTo>
                  <a:lnTo>
                    <a:pt x="80941" y="4521"/>
                  </a:lnTo>
                  <a:lnTo>
                    <a:pt x="40792" y="4521"/>
                  </a:lnTo>
                  <a:lnTo>
                    <a:pt x="0" y="0"/>
                  </a:lnTo>
                  <a:close/>
                </a:path>
                <a:path w="83184" h="48260">
                  <a:moveTo>
                    <a:pt x="82016" y="2451"/>
                  </a:moveTo>
                  <a:lnTo>
                    <a:pt x="40792" y="4521"/>
                  </a:lnTo>
                  <a:lnTo>
                    <a:pt x="80941" y="4521"/>
                  </a:lnTo>
                  <a:lnTo>
                    <a:pt x="82651" y="3086"/>
                  </a:lnTo>
                  <a:lnTo>
                    <a:pt x="82016" y="245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309BAB0-FC93-FD44-962D-BDB48DA48C6A}"/>
                </a:ext>
              </a:extLst>
            </p:cNvPr>
            <p:cNvSpPr/>
            <p:nvPr/>
          </p:nvSpPr>
          <p:spPr>
            <a:xfrm>
              <a:off x="7776474" y="2864307"/>
              <a:ext cx="454521" cy="154037"/>
            </a:xfrm>
            <a:custGeom>
              <a:avLst/>
              <a:gdLst/>
              <a:ahLst/>
              <a:cxnLst/>
              <a:rect l="l" t="t" r="r" b="b"/>
              <a:pathLst>
                <a:path w="646429" h="219075">
                  <a:moveTo>
                    <a:pt x="645934" y="218760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B5B39AE-75D7-6248-8635-42E10A94FDA3}"/>
                </a:ext>
              </a:extLst>
            </p:cNvPr>
            <p:cNvSpPr/>
            <p:nvPr/>
          </p:nvSpPr>
          <p:spPr>
            <a:xfrm>
              <a:off x="7747364" y="2854459"/>
              <a:ext cx="43755" cy="25450"/>
            </a:xfrm>
            <a:custGeom>
              <a:avLst/>
              <a:gdLst/>
              <a:ahLst/>
              <a:cxnLst/>
              <a:rect l="l" t="t" r="r" b="b"/>
              <a:pathLst>
                <a:path w="62229" h="36195">
                  <a:moveTo>
                    <a:pt x="0" y="0"/>
                  </a:moveTo>
                  <a:lnTo>
                    <a:pt x="26352" y="15875"/>
                  </a:lnTo>
                  <a:lnTo>
                    <a:pt x="49898" y="35890"/>
                  </a:lnTo>
                  <a:lnTo>
                    <a:pt x="50609" y="35712"/>
                  </a:lnTo>
                  <a:lnTo>
                    <a:pt x="46126" y="15621"/>
                  </a:lnTo>
                  <a:lnTo>
                    <a:pt x="60698" y="3403"/>
                  </a:lnTo>
                  <a:lnTo>
                    <a:pt x="30606" y="3403"/>
                  </a:lnTo>
                  <a:lnTo>
                    <a:pt x="0" y="0"/>
                  </a:lnTo>
                  <a:close/>
                </a:path>
                <a:path w="62229" h="36195">
                  <a:moveTo>
                    <a:pt x="61506" y="1841"/>
                  </a:moveTo>
                  <a:lnTo>
                    <a:pt x="30606" y="3403"/>
                  </a:lnTo>
                  <a:lnTo>
                    <a:pt x="60698" y="3403"/>
                  </a:lnTo>
                  <a:lnTo>
                    <a:pt x="62001" y="2311"/>
                  </a:lnTo>
                  <a:lnTo>
                    <a:pt x="61506" y="184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06111D61-BBA9-0240-9EBD-E1677BE8D711}"/>
                </a:ext>
              </a:extLst>
            </p:cNvPr>
            <p:cNvSpPr/>
            <p:nvPr/>
          </p:nvSpPr>
          <p:spPr>
            <a:xfrm>
              <a:off x="8281412" y="3083105"/>
              <a:ext cx="51702" cy="503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7C2BDEA-6AFB-BF46-A461-06C5ACA28E8B}"/>
                </a:ext>
              </a:extLst>
            </p:cNvPr>
            <p:cNvSpPr/>
            <p:nvPr/>
          </p:nvSpPr>
          <p:spPr>
            <a:xfrm>
              <a:off x="8310953" y="3111418"/>
              <a:ext cx="183505" cy="175915"/>
            </a:xfrm>
            <a:custGeom>
              <a:avLst/>
              <a:gdLst/>
              <a:ahLst/>
              <a:cxnLst/>
              <a:rect l="l" t="t" r="r" b="b"/>
              <a:pathLst>
                <a:path w="260984" h="250189">
                  <a:moveTo>
                    <a:pt x="260424" y="249608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25FF0D0-FE65-D649-94CC-5CD578D62911}"/>
                </a:ext>
              </a:extLst>
            </p:cNvPr>
            <p:cNvSpPr/>
            <p:nvPr/>
          </p:nvSpPr>
          <p:spPr>
            <a:xfrm>
              <a:off x="8288797" y="3090186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7094" y="25526"/>
                  </a:lnTo>
                  <a:lnTo>
                    <a:pt x="29908" y="53619"/>
                  </a:lnTo>
                  <a:lnTo>
                    <a:pt x="30632" y="53733"/>
                  </a:lnTo>
                  <a:lnTo>
                    <a:pt x="35115" y="33654"/>
                  </a:lnTo>
                  <a:lnTo>
                    <a:pt x="55143" y="28320"/>
                  </a:lnTo>
                  <a:lnTo>
                    <a:pt x="54914" y="27685"/>
                  </a:lnTo>
                  <a:lnTo>
                    <a:pt x="26263" y="16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37F412A-5DE3-1241-B3E1-96B54C559721}"/>
                </a:ext>
              </a:extLst>
            </p:cNvPr>
            <p:cNvSpPr/>
            <p:nvPr/>
          </p:nvSpPr>
          <p:spPr>
            <a:xfrm>
              <a:off x="5695795" y="4028070"/>
              <a:ext cx="52114" cy="499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547954C3-AE55-BA4D-8D2D-BD24232FFA56}"/>
                </a:ext>
              </a:extLst>
            </p:cNvPr>
            <p:cNvSpPr/>
            <p:nvPr/>
          </p:nvSpPr>
          <p:spPr>
            <a:xfrm>
              <a:off x="5725842" y="3710987"/>
              <a:ext cx="367010" cy="339328"/>
            </a:xfrm>
            <a:custGeom>
              <a:avLst/>
              <a:gdLst/>
              <a:ahLst/>
              <a:cxnLst/>
              <a:rect l="l" t="t" r="r" b="b"/>
              <a:pathLst>
                <a:path w="521970" h="482600">
                  <a:moveTo>
                    <a:pt x="521501" y="0"/>
                  </a:moveTo>
                  <a:lnTo>
                    <a:pt x="0" y="482458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616D9704-7C0F-DC4E-8CC1-8DBE5AA950B1}"/>
                </a:ext>
              </a:extLst>
            </p:cNvPr>
            <p:cNvSpPr/>
            <p:nvPr/>
          </p:nvSpPr>
          <p:spPr>
            <a:xfrm>
              <a:off x="5703313" y="4033598"/>
              <a:ext cx="39291" cy="37505"/>
            </a:xfrm>
            <a:custGeom>
              <a:avLst/>
              <a:gdLst/>
              <a:ahLst/>
              <a:cxnLst/>
              <a:rect l="l" t="t" r="r" b="b"/>
              <a:pathLst>
                <a:path w="55879" h="53339">
                  <a:moveTo>
                    <a:pt x="31508" y="0"/>
                  </a:moveTo>
                  <a:lnTo>
                    <a:pt x="30848" y="190"/>
                  </a:lnTo>
                  <a:lnTo>
                    <a:pt x="17525" y="28054"/>
                  </a:lnTo>
                  <a:lnTo>
                    <a:pt x="0" y="53289"/>
                  </a:lnTo>
                  <a:lnTo>
                    <a:pt x="26543" y="37718"/>
                  </a:lnTo>
                  <a:lnTo>
                    <a:pt x="55397" y="26568"/>
                  </a:lnTo>
                  <a:lnTo>
                    <a:pt x="55562" y="25857"/>
                  </a:lnTo>
                  <a:lnTo>
                    <a:pt x="35699" y="20243"/>
                  </a:lnTo>
                  <a:lnTo>
                    <a:pt x="3150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71A7D06-01EC-1E48-9CE5-6696A6C11AAA}"/>
                </a:ext>
              </a:extLst>
            </p:cNvPr>
            <p:cNvSpPr/>
            <p:nvPr/>
          </p:nvSpPr>
          <p:spPr>
            <a:xfrm>
              <a:off x="5533202" y="440839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584" y="0"/>
                  </a:moveTo>
                  <a:lnTo>
                    <a:pt x="0" y="660"/>
                  </a:lnTo>
                  <a:lnTo>
                    <a:pt x="5156" y="41478"/>
                  </a:lnTo>
                  <a:lnTo>
                    <a:pt x="3632" y="82384"/>
                  </a:lnTo>
                  <a:lnTo>
                    <a:pt x="22225" y="45885"/>
                  </a:lnTo>
                  <a:lnTo>
                    <a:pt x="41432" y="19697"/>
                  </a:lnTo>
                  <a:lnTo>
                    <a:pt x="19913" y="19697"/>
                  </a:lnTo>
                  <a:lnTo>
                    <a:pt x="584" y="0"/>
                  </a:lnTo>
                  <a:close/>
                </a:path>
                <a:path w="46990" h="82550">
                  <a:moveTo>
                    <a:pt x="46278" y="11772"/>
                  </a:moveTo>
                  <a:lnTo>
                    <a:pt x="19913" y="19697"/>
                  </a:lnTo>
                  <a:lnTo>
                    <a:pt x="41432" y="19697"/>
                  </a:lnTo>
                  <a:lnTo>
                    <a:pt x="46583" y="12674"/>
                  </a:lnTo>
                  <a:lnTo>
                    <a:pt x="46278" y="1177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A45B0BC7-EA71-0847-A3F6-FE43C2A394B5}"/>
                </a:ext>
              </a:extLst>
            </p:cNvPr>
            <p:cNvSpPr/>
            <p:nvPr/>
          </p:nvSpPr>
          <p:spPr>
            <a:xfrm>
              <a:off x="5546034" y="4134254"/>
              <a:ext cx="76349" cy="292893"/>
            </a:xfrm>
            <a:custGeom>
              <a:avLst/>
              <a:gdLst/>
              <a:ahLst/>
              <a:cxnLst/>
              <a:rect l="l" t="t" r="r" b="b"/>
              <a:pathLst>
                <a:path w="108584" h="416560">
                  <a:moveTo>
                    <a:pt x="107963" y="0"/>
                  </a:moveTo>
                  <a:lnTo>
                    <a:pt x="0" y="416013"/>
                  </a:lnTo>
                </a:path>
              </a:pathLst>
            </a:custGeom>
            <a:ln w="122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B074F15D-39FC-CC47-85F0-84DA8A059AD5}"/>
                </a:ext>
              </a:extLst>
            </p:cNvPr>
            <p:cNvSpPr/>
            <p:nvPr/>
          </p:nvSpPr>
          <p:spPr>
            <a:xfrm>
              <a:off x="5536408" y="4412985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444" y="0"/>
                  </a:moveTo>
                  <a:lnTo>
                    <a:pt x="0" y="507"/>
                  </a:lnTo>
                  <a:lnTo>
                    <a:pt x="3873" y="31114"/>
                  </a:lnTo>
                  <a:lnTo>
                    <a:pt x="2730" y="61772"/>
                  </a:lnTo>
                  <a:lnTo>
                    <a:pt x="16662" y="34429"/>
                  </a:lnTo>
                  <a:lnTo>
                    <a:pt x="31084" y="14770"/>
                  </a:lnTo>
                  <a:lnTo>
                    <a:pt x="14935" y="14770"/>
                  </a:lnTo>
                  <a:lnTo>
                    <a:pt x="444" y="0"/>
                  </a:lnTo>
                  <a:close/>
                </a:path>
                <a:path w="35559" h="62229">
                  <a:moveTo>
                    <a:pt x="34709" y="8813"/>
                  </a:moveTo>
                  <a:lnTo>
                    <a:pt x="14935" y="14770"/>
                  </a:lnTo>
                  <a:lnTo>
                    <a:pt x="31084" y="14770"/>
                  </a:lnTo>
                  <a:lnTo>
                    <a:pt x="34950" y="9499"/>
                  </a:lnTo>
                  <a:lnTo>
                    <a:pt x="34709" y="881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D8E0D605-1E95-224A-94BF-15BD6CE75EB9}"/>
                </a:ext>
              </a:extLst>
            </p:cNvPr>
            <p:cNvSpPr/>
            <p:nvPr/>
          </p:nvSpPr>
          <p:spPr>
            <a:xfrm>
              <a:off x="5619206" y="4127906"/>
              <a:ext cx="127693" cy="83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9748F558-B833-D64D-8455-DB704524D7A1}"/>
                </a:ext>
              </a:extLst>
            </p:cNvPr>
            <p:cNvSpPr/>
            <p:nvPr/>
          </p:nvSpPr>
          <p:spPr>
            <a:xfrm>
              <a:off x="7296022" y="3029080"/>
              <a:ext cx="54542" cy="46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460672C-3E2F-8A4B-8E8F-47834139B22A}"/>
                </a:ext>
              </a:extLst>
            </p:cNvPr>
            <p:cNvSpPr/>
            <p:nvPr/>
          </p:nvSpPr>
          <p:spPr>
            <a:xfrm>
              <a:off x="7328855" y="2817402"/>
              <a:ext cx="313879" cy="233958"/>
            </a:xfrm>
            <a:custGeom>
              <a:avLst/>
              <a:gdLst/>
              <a:ahLst/>
              <a:cxnLst/>
              <a:rect l="l" t="t" r="r" b="b"/>
              <a:pathLst>
                <a:path w="446404" h="332739">
                  <a:moveTo>
                    <a:pt x="446380" y="0"/>
                  </a:moveTo>
                  <a:lnTo>
                    <a:pt x="0" y="33246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65805F9-466F-F040-A080-01756E0D82E0}"/>
                </a:ext>
              </a:extLst>
            </p:cNvPr>
            <p:cNvSpPr/>
            <p:nvPr/>
          </p:nvSpPr>
          <p:spPr>
            <a:xfrm>
              <a:off x="7304228" y="3034607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07" y="0"/>
                  </a:moveTo>
                  <a:lnTo>
                    <a:pt x="36334" y="114"/>
                  </a:lnTo>
                  <a:lnTo>
                    <a:pt x="20129" y="26403"/>
                  </a:lnTo>
                  <a:lnTo>
                    <a:pt x="0" y="49618"/>
                  </a:lnTo>
                  <a:lnTo>
                    <a:pt x="28066" y="36969"/>
                  </a:lnTo>
                  <a:lnTo>
                    <a:pt x="57950" y="28930"/>
                  </a:lnTo>
                  <a:lnTo>
                    <a:pt x="58178" y="28244"/>
                  </a:lnTo>
                  <a:lnTo>
                    <a:pt x="39027" y="20561"/>
                  </a:lnTo>
                  <a:lnTo>
                    <a:pt x="3700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4A0BBD-4919-9F46-ABAE-B44BB8C452F3}"/>
                </a:ext>
              </a:extLst>
            </p:cNvPr>
            <p:cNvSpPr/>
            <p:nvPr/>
          </p:nvSpPr>
          <p:spPr>
            <a:xfrm>
              <a:off x="7693643" y="2209254"/>
              <a:ext cx="57596" cy="33933"/>
            </a:xfrm>
            <a:custGeom>
              <a:avLst/>
              <a:gdLst/>
              <a:ahLst/>
              <a:cxnLst/>
              <a:rect l="l" t="t" r="r" b="b"/>
              <a:pathLst>
                <a:path w="81915" h="48260">
                  <a:moveTo>
                    <a:pt x="75450" y="0"/>
                  </a:moveTo>
                  <a:lnTo>
                    <a:pt x="38925" y="19164"/>
                  </a:lnTo>
                  <a:lnTo>
                    <a:pt x="0" y="32143"/>
                  </a:lnTo>
                  <a:lnTo>
                    <a:pt x="40805" y="36652"/>
                  </a:lnTo>
                  <a:lnTo>
                    <a:pt x="80568" y="47663"/>
                  </a:lnTo>
                  <a:lnTo>
                    <a:pt x="81305" y="47066"/>
                  </a:lnTo>
                  <a:lnTo>
                    <a:pt x="64592" y="25260"/>
                  </a:lnTo>
                  <a:lnTo>
                    <a:pt x="76301" y="304"/>
                  </a:lnTo>
                  <a:lnTo>
                    <a:pt x="75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F04D30C-F280-4D49-87C6-31334E3FF5C0}"/>
                </a:ext>
              </a:extLst>
            </p:cNvPr>
            <p:cNvSpPr/>
            <p:nvPr/>
          </p:nvSpPr>
          <p:spPr>
            <a:xfrm>
              <a:off x="7734387" y="2146282"/>
              <a:ext cx="761702" cy="81260"/>
            </a:xfrm>
            <a:custGeom>
              <a:avLst/>
              <a:gdLst/>
              <a:ahLst/>
              <a:cxnLst/>
              <a:rect l="l" t="t" r="r" b="b"/>
              <a:pathLst>
                <a:path w="1083309" h="115569">
                  <a:moveTo>
                    <a:pt x="1082994" y="0"/>
                  </a:moveTo>
                  <a:lnTo>
                    <a:pt x="0" y="11553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38A198B-5B1B-AF4D-9DEB-83DBA03AFC75}"/>
                </a:ext>
              </a:extLst>
            </p:cNvPr>
            <p:cNvSpPr/>
            <p:nvPr/>
          </p:nvSpPr>
          <p:spPr>
            <a:xfrm>
              <a:off x="7703823" y="2213817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4">
                  <a:moveTo>
                    <a:pt x="56603" y="0"/>
                  </a:moveTo>
                  <a:lnTo>
                    <a:pt x="29197" y="14376"/>
                  </a:lnTo>
                  <a:lnTo>
                    <a:pt x="0" y="24117"/>
                  </a:lnTo>
                  <a:lnTo>
                    <a:pt x="30607" y="27495"/>
                  </a:lnTo>
                  <a:lnTo>
                    <a:pt x="60439" y="35750"/>
                  </a:lnTo>
                  <a:lnTo>
                    <a:pt x="61010" y="35305"/>
                  </a:lnTo>
                  <a:lnTo>
                    <a:pt x="48450" y="18948"/>
                  </a:lnTo>
                  <a:lnTo>
                    <a:pt x="57213" y="241"/>
                  </a:lnTo>
                  <a:lnTo>
                    <a:pt x="566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531A5A78-67E3-C743-A677-97428554F1ED}"/>
                </a:ext>
              </a:extLst>
            </p:cNvPr>
            <p:cNvSpPr/>
            <p:nvPr/>
          </p:nvSpPr>
          <p:spPr>
            <a:xfrm>
              <a:off x="7371201" y="5023213"/>
              <a:ext cx="57596" cy="38843"/>
            </a:xfrm>
            <a:custGeom>
              <a:avLst/>
              <a:gdLst/>
              <a:ahLst/>
              <a:cxnLst/>
              <a:rect l="l" t="t" r="r" b="b"/>
              <a:pathLst>
                <a:path w="81915" h="55245">
                  <a:moveTo>
                    <a:pt x="60604" y="0"/>
                  </a:moveTo>
                  <a:lnTo>
                    <a:pt x="32461" y="30098"/>
                  </a:lnTo>
                  <a:lnTo>
                    <a:pt x="0" y="55156"/>
                  </a:lnTo>
                  <a:lnTo>
                    <a:pt x="39992" y="45986"/>
                  </a:lnTo>
                  <a:lnTo>
                    <a:pt x="81203" y="43345"/>
                  </a:lnTo>
                  <a:lnTo>
                    <a:pt x="81711" y="42506"/>
                  </a:lnTo>
                  <a:lnTo>
                    <a:pt x="58712" y="27431"/>
                  </a:lnTo>
                  <a:lnTo>
                    <a:pt x="61493" y="12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DCF66C1-C105-7D47-AF19-3ACA205D778E}"/>
                </a:ext>
              </a:extLst>
            </p:cNvPr>
            <p:cNvSpPr/>
            <p:nvPr/>
          </p:nvSpPr>
          <p:spPr>
            <a:xfrm>
              <a:off x="7408237" y="4905270"/>
              <a:ext cx="295125" cy="139303"/>
            </a:xfrm>
            <a:custGeom>
              <a:avLst/>
              <a:gdLst/>
              <a:ahLst/>
              <a:cxnLst/>
              <a:rect l="l" t="t" r="r" b="b"/>
              <a:pathLst>
                <a:path w="419734" h="198120">
                  <a:moveTo>
                    <a:pt x="419218" y="0"/>
                  </a:moveTo>
                  <a:lnTo>
                    <a:pt x="0" y="198017"/>
                  </a:lnTo>
                </a:path>
              </a:pathLst>
            </a:custGeom>
            <a:ln w="12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946C6F65-881F-EF4C-A4D7-CBFA8ED172AA}"/>
                </a:ext>
              </a:extLst>
            </p:cNvPr>
            <p:cNvSpPr/>
            <p:nvPr/>
          </p:nvSpPr>
          <p:spPr>
            <a:xfrm>
              <a:off x="7380470" y="5028526"/>
              <a:ext cx="43308" cy="29468"/>
            </a:xfrm>
            <a:custGeom>
              <a:avLst/>
              <a:gdLst/>
              <a:ahLst/>
              <a:cxnLst/>
              <a:rect l="l" t="t" r="r" b="b"/>
              <a:pathLst>
                <a:path w="61595" h="41909">
                  <a:moveTo>
                    <a:pt x="45427" y="0"/>
                  </a:moveTo>
                  <a:lnTo>
                    <a:pt x="24333" y="22580"/>
                  </a:lnTo>
                  <a:lnTo>
                    <a:pt x="0" y="41376"/>
                  </a:lnTo>
                  <a:lnTo>
                    <a:pt x="29997" y="34493"/>
                  </a:lnTo>
                  <a:lnTo>
                    <a:pt x="60883" y="32512"/>
                  </a:lnTo>
                  <a:lnTo>
                    <a:pt x="61264" y="31889"/>
                  </a:lnTo>
                  <a:lnTo>
                    <a:pt x="44005" y="20586"/>
                  </a:lnTo>
                  <a:lnTo>
                    <a:pt x="46113" y="25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461FFFAE-1659-C143-9A00-A54C36920FD0}"/>
                </a:ext>
              </a:extLst>
            </p:cNvPr>
            <p:cNvSpPr/>
            <p:nvPr/>
          </p:nvSpPr>
          <p:spPr>
            <a:xfrm>
              <a:off x="8500618" y="538870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282" y="0"/>
                  </a:moveTo>
                  <a:lnTo>
                    <a:pt x="647" y="647"/>
                  </a:lnTo>
                  <a:lnTo>
                    <a:pt x="3632" y="41668"/>
                  </a:lnTo>
                  <a:lnTo>
                    <a:pt x="0" y="82422"/>
                  </a:lnTo>
                  <a:lnTo>
                    <a:pt x="20472" y="46951"/>
                  </a:lnTo>
                  <a:lnTo>
                    <a:pt x="41945" y="20675"/>
                  </a:lnTo>
                  <a:lnTo>
                    <a:pt x="19532" y="20675"/>
                  </a:lnTo>
                  <a:lnTo>
                    <a:pt x="1282" y="0"/>
                  </a:lnTo>
                  <a:close/>
                </a:path>
                <a:path w="46990" h="82550">
                  <a:moveTo>
                    <a:pt x="46278" y="14160"/>
                  </a:moveTo>
                  <a:lnTo>
                    <a:pt x="19532" y="20675"/>
                  </a:lnTo>
                  <a:lnTo>
                    <a:pt x="41945" y="20675"/>
                  </a:lnTo>
                  <a:lnTo>
                    <a:pt x="46532" y="15062"/>
                  </a:lnTo>
                  <a:lnTo>
                    <a:pt x="46278" y="1416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C2556C4A-1000-054E-A313-133C5AB82131}"/>
                </a:ext>
              </a:extLst>
            </p:cNvPr>
            <p:cNvSpPr/>
            <p:nvPr/>
          </p:nvSpPr>
          <p:spPr>
            <a:xfrm>
              <a:off x="8512937" y="5219854"/>
              <a:ext cx="59829" cy="187970"/>
            </a:xfrm>
            <a:custGeom>
              <a:avLst/>
              <a:gdLst/>
              <a:ahLst/>
              <a:cxnLst/>
              <a:rect l="l" t="t" r="r" b="b"/>
              <a:pathLst>
                <a:path w="85090" h="267334">
                  <a:moveTo>
                    <a:pt x="84588" y="0"/>
                  </a:moveTo>
                  <a:lnTo>
                    <a:pt x="0" y="2671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F41F3037-15E8-E24E-B345-868D940F1869}"/>
                </a:ext>
              </a:extLst>
            </p:cNvPr>
            <p:cNvSpPr/>
            <p:nvPr/>
          </p:nvSpPr>
          <p:spPr>
            <a:xfrm>
              <a:off x="8503699" y="5393447"/>
              <a:ext cx="24557" cy="43755"/>
            </a:xfrm>
            <a:custGeom>
              <a:avLst/>
              <a:gdLst/>
              <a:ahLst/>
              <a:cxnLst/>
              <a:rect l="l" t="t" r="r" b="b"/>
              <a:pathLst>
                <a:path w="34925" h="62229">
                  <a:moveTo>
                    <a:pt x="952" y="0"/>
                  </a:moveTo>
                  <a:lnTo>
                    <a:pt x="495" y="495"/>
                  </a:lnTo>
                  <a:lnTo>
                    <a:pt x="2743" y="31267"/>
                  </a:lnTo>
                  <a:lnTo>
                    <a:pt x="0" y="61823"/>
                  </a:lnTo>
                  <a:lnTo>
                    <a:pt x="15341" y="35229"/>
                  </a:lnTo>
                  <a:lnTo>
                    <a:pt x="31461" y="15519"/>
                  </a:lnTo>
                  <a:lnTo>
                    <a:pt x="14643" y="15519"/>
                  </a:lnTo>
                  <a:lnTo>
                    <a:pt x="952" y="0"/>
                  </a:lnTo>
                  <a:close/>
                </a:path>
                <a:path w="34925" h="62229">
                  <a:moveTo>
                    <a:pt x="34709" y="10617"/>
                  </a:moveTo>
                  <a:lnTo>
                    <a:pt x="14643" y="15519"/>
                  </a:lnTo>
                  <a:lnTo>
                    <a:pt x="31461" y="15519"/>
                  </a:lnTo>
                  <a:lnTo>
                    <a:pt x="34899" y="11315"/>
                  </a:lnTo>
                  <a:lnTo>
                    <a:pt x="34709" y="1061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ACC24C6-9D66-8A48-AF53-D6A6311A21B9}"/>
                </a:ext>
              </a:extLst>
            </p:cNvPr>
            <p:cNvSpPr/>
            <p:nvPr/>
          </p:nvSpPr>
          <p:spPr>
            <a:xfrm>
              <a:off x="7785065" y="5418932"/>
              <a:ext cx="58489" cy="32593"/>
            </a:xfrm>
            <a:custGeom>
              <a:avLst/>
              <a:gdLst/>
              <a:ahLst/>
              <a:cxnLst/>
              <a:rect l="l" t="t" r="r" b="b"/>
              <a:pathLst>
                <a:path w="83184" h="46354">
                  <a:moveTo>
                    <a:pt x="79672" y="42456"/>
                  </a:moveTo>
                  <a:lnTo>
                    <a:pt x="40932" y="42456"/>
                  </a:lnTo>
                  <a:lnTo>
                    <a:pt x="82067" y="45897"/>
                  </a:lnTo>
                  <a:lnTo>
                    <a:pt x="82689" y="45148"/>
                  </a:lnTo>
                  <a:lnTo>
                    <a:pt x="79672" y="42456"/>
                  </a:lnTo>
                  <a:close/>
                </a:path>
                <a:path w="83184" h="46354">
                  <a:moveTo>
                    <a:pt x="68110" y="0"/>
                  </a:moveTo>
                  <a:lnTo>
                    <a:pt x="35826" y="25615"/>
                  </a:lnTo>
                  <a:lnTo>
                    <a:pt x="0" y="45605"/>
                  </a:lnTo>
                  <a:lnTo>
                    <a:pt x="40932" y="42456"/>
                  </a:lnTo>
                  <a:lnTo>
                    <a:pt x="79672" y="42456"/>
                  </a:lnTo>
                  <a:lnTo>
                    <a:pt x="62179" y="26847"/>
                  </a:lnTo>
                  <a:lnTo>
                    <a:pt x="68999" y="126"/>
                  </a:lnTo>
                  <a:lnTo>
                    <a:pt x="68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1C57C1A1-E295-1B4D-8AAC-0FB734415480}"/>
                </a:ext>
              </a:extLst>
            </p:cNvPr>
            <p:cNvSpPr/>
            <p:nvPr/>
          </p:nvSpPr>
          <p:spPr>
            <a:xfrm>
              <a:off x="7824294" y="5214138"/>
              <a:ext cx="745629" cy="225028"/>
            </a:xfrm>
            <a:custGeom>
              <a:avLst/>
              <a:gdLst/>
              <a:ahLst/>
              <a:cxnLst/>
              <a:rect l="l" t="t" r="r" b="b"/>
              <a:pathLst>
                <a:path w="1060450" h="320040">
                  <a:moveTo>
                    <a:pt x="1059913" y="0"/>
                  </a:moveTo>
                  <a:lnTo>
                    <a:pt x="0" y="320039"/>
                  </a:lnTo>
                </a:path>
              </a:pathLst>
            </a:custGeom>
            <a:ln w="122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908B5388-59D3-F440-8730-E855881F04CF}"/>
                </a:ext>
              </a:extLst>
            </p:cNvPr>
            <p:cNvSpPr/>
            <p:nvPr/>
          </p:nvSpPr>
          <p:spPr>
            <a:xfrm>
              <a:off x="7794878" y="5423995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9725" y="31826"/>
                  </a:moveTo>
                  <a:lnTo>
                    <a:pt x="30695" y="31826"/>
                  </a:lnTo>
                  <a:lnTo>
                    <a:pt x="61544" y="34404"/>
                  </a:lnTo>
                  <a:lnTo>
                    <a:pt x="62001" y="33858"/>
                  </a:lnTo>
                  <a:lnTo>
                    <a:pt x="59725" y="31826"/>
                  </a:lnTo>
                  <a:close/>
                </a:path>
                <a:path w="62229" h="34925">
                  <a:moveTo>
                    <a:pt x="51079" y="0"/>
                  </a:moveTo>
                  <a:lnTo>
                    <a:pt x="26860" y="19189"/>
                  </a:lnTo>
                  <a:lnTo>
                    <a:pt x="0" y="34201"/>
                  </a:lnTo>
                  <a:lnTo>
                    <a:pt x="30695" y="31826"/>
                  </a:lnTo>
                  <a:lnTo>
                    <a:pt x="59725" y="31826"/>
                  </a:lnTo>
                  <a:lnTo>
                    <a:pt x="46621" y="20129"/>
                  </a:lnTo>
                  <a:lnTo>
                    <a:pt x="51727" y="114"/>
                  </a:lnTo>
                  <a:lnTo>
                    <a:pt x="51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C3B0155B-DFE1-B648-8AFE-E2864059F434}"/>
                </a:ext>
              </a:extLst>
            </p:cNvPr>
            <p:cNvSpPr/>
            <p:nvPr/>
          </p:nvSpPr>
          <p:spPr>
            <a:xfrm>
              <a:off x="7355458" y="5153756"/>
              <a:ext cx="51970" cy="500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8B0718C6-F4CE-9F4D-BB1F-E528DB40AB50}"/>
                </a:ext>
              </a:extLst>
            </p:cNvPr>
            <p:cNvSpPr/>
            <p:nvPr/>
          </p:nvSpPr>
          <p:spPr>
            <a:xfrm>
              <a:off x="7385282" y="5181768"/>
              <a:ext cx="317897" cy="298698"/>
            </a:xfrm>
            <a:custGeom>
              <a:avLst/>
              <a:gdLst/>
              <a:ahLst/>
              <a:cxnLst/>
              <a:rect l="l" t="t" r="r" b="b"/>
              <a:pathLst>
                <a:path w="452120" h="424815">
                  <a:moveTo>
                    <a:pt x="451865" y="424294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7561F73-C34C-AF49-B82C-A7D16BFD8A63}"/>
                </a:ext>
              </a:extLst>
            </p:cNvPr>
            <p:cNvSpPr/>
            <p:nvPr/>
          </p:nvSpPr>
          <p:spPr>
            <a:xfrm>
              <a:off x="7362914" y="5160758"/>
              <a:ext cx="39291" cy="37951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0" y="0"/>
                  </a:moveTo>
                  <a:lnTo>
                    <a:pt x="17348" y="25361"/>
                  </a:lnTo>
                  <a:lnTo>
                    <a:pt x="30441" y="53301"/>
                  </a:lnTo>
                  <a:lnTo>
                    <a:pt x="31165" y="53428"/>
                  </a:lnTo>
                  <a:lnTo>
                    <a:pt x="35458" y="33299"/>
                  </a:lnTo>
                  <a:lnTo>
                    <a:pt x="55435" y="27762"/>
                  </a:lnTo>
                  <a:lnTo>
                    <a:pt x="55206" y="27139"/>
                  </a:lnTo>
                  <a:lnTo>
                    <a:pt x="26416" y="15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B0EF8B38-E620-2240-B4F1-33714F273CE0}"/>
                </a:ext>
              </a:extLst>
            </p:cNvPr>
            <p:cNvSpPr/>
            <p:nvPr/>
          </p:nvSpPr>
          <p:spPr>
            <a:xfrm>
              <a:off x="7517174" y="2317143"/>
              <a:ext cx="51399" cy="50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A8A60E71-E0C7-124E-B2B9-264F6DC22978}"/>
                </a:ext>
              </a:extLst>
            </p:cNvPr>
            <p:cNvSpPr/>
            <p:nvPr/>
          </p:nvSpPr>
          <p:spPr>
            <a:xfrm>
              <a:off x="6694660" y="2345726"/>
              <a:ext cx="844748" cy="824657"/>
            </a:xfrm>
            <a:custGeom>
              <a:avLst/>
              <a:gdLst/>
              <a:ahLst/>
              <a:cxnLst/>
              <a:rect l="l" t="t" r="r" b="b"/>
              <a:pathLst>
                <a:path w="1201420" h="1172845">
                  <a:moveTo>
                    <a:pt x="0" y="1172451"/>
                  </a:moveTo>
                  <a:lnTo>
                    <a:pt x="1201225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FD52C56-A4BF-AC4A-8DEB-4894C985703D}"/>
                </a:ext>
              </a:extLst>
            </p:cNvPr>
            <p:cNvSpPr/>
            <p:nvPr/>
          </p:nvSpPr>
          <p:spPr>
            <a:xfrm>
              <a:off x="7522701" y="2324295"/>
              <a:ext cx="38843" cy="38398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54825" y="0"/>
                  </a:moveTo>
                  <a:lnTo>
                    <a:pt x="28689" y="16243"/>
                  </a:lnTo>
                  <a:lnTo>
                    <a:pt x="139" y="28168"/>
                  </a:lnTo>
                  <a:lnTo>
                    <a:pt x="0" y="28867"/>
                  </a:lnTo>
                  <a:lnTo>
                    <a:pt x="20002" y="33959"/>
                  </a:lnTo>
                  <a:lnTo>
                    <a:pt x="24752" y="54076"/>
                  </a:lnTo>
                  <a:lnTo>
                    <a:pt x="25387" y="53873"/>
                  </a:lnTo>
                  <a:lnTo>
                    <a:pt x="37960" y="25666"/>
                  </a:lnTo>
                  <a:lnTo>
                    <a:pt x="548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A81B9EEF-2F7C-0E48-98EE-255D7EE3EC8C}"/>
                </a:ext>
              </a:extLst>
            </p:cNvPr>
            <p:cNvSpPr/>
            <p:nvPr/>
          </p:nvSpPr>
          <p:spPr>
            <a:xfrm>
              <a:off x="6659039" y="3897644"/>
              <a:ext cx="38398" cy="57596"/>
            </a:xfrm>
            <a:custGeom>
              <a:avLst/>
              <a:gdLst/>
              <a:ahLst/>
              <a:cxnLst/>
              <a:rect l="l" t="t" r="r" b="b"/>
              <a:pathLst>
                <a:path w="54609" h="81914">
                  <a:moveTo>
                    <a:pt x="50" y="19316"/>
                  </a:moveTo>
                  <a:lnTo>
                    <a:pt x="0" y="20218"/>
                  </a:lnTo>
                  <a:lnTo>
                    <a:pt x="29641" y="48831"/>
                  </a:lnTo>
                  <a:lnTo>
                    <a:pt x="54152" y="81661"/>
                  </a:lnTo>
                  <a:lnTo>
                    <a:pt x="45732" y="41617"/>
                  </a:lnTo>
                  <a:lnTo>
                    <a:pt x="44876" y="22631"/>
                  </a:lnTo>
                  <a:lnTo>
                    <a:pt x="27482" y="22631"/>
                  </a:lnTo>
                  <a:lnTo>
                    <a:pt x="50" y="19316"/>
                  </a:lnTo>
                  <a:close/>
                </a:path>
                <a:path w="54609" h="81914">
                  <a:moveTo>
                    <a:pt x="43065" y="0"/>
                  </a:moveTo>
                  <a:lnTo>
                    <a:pt x="27482" y="22631"/>
                  </a:lnTo>
                  <a:lnTo>
                    <a:pt x="44876" y="22631"/>
                  </a:lnTo>
                  <a:lnTo>
                    <a:pt x="43878" y="520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1E8B474B-D628-1341-9006-D2E711CA4824}"/>
                </a:ext>
              </a:extLst>
            </p:cNvPr>
            <p:cNvSpPr/>
            <p:nvPr/>
          </p:nvSpPr>
          <p:spPr>
            <a:xfrm>
              <a:off x="6310246" y="3098919"/>
              <a:ext cx="370136" cy="819299"/>
            </a:xfrm>
            <a:custGeom>
              <a:avLst/>
              <a:gdLst/>
              <a:ahLst/>
              <a:cxnLst/>
              <a:rect l="l" t="t" r="r" b="b"/>
              <a:pathLst>
                <a:path w="526415" h="1165225">
                  <a:moveTo>
                    <a:pt x="0" y="0"/>
                  </a:moveTo>
                  <a:lnTo>
                    <a:pt x="526283" y="1164658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11DBCEBC-F6EC-F14C-8ECA-86EDA4A66A6A}"/>
                </a:ext>
              </a:extLst>
            </p:cNvPr>
            <p:cNvSpPr/>
            <p:nvPr/>
          </p:nvSpPr>
          <p:spPr>
            <a:xfrm>
              <a:off x="6664362" y="3902689"/>
              <a:ext cx="28575" cy="43308"/>
            </a:xfrm>
            <a:custGeom>
              <a:avLst/>
              <a:gdLst/>
              <a:ahLst/>
              <a:cxnLst/>
              <a:rect l="l" t="t" r="r" b="b"/>
              <a:pathLst>
                <a:path w="40640" h="61595">
                  <a:moveTo>
                    <a:pt x="12" y="14477"/>
                  </a:moveTo>
                  <a:lnTo>
                    <a:pt x="0" y="15163"/>
                  </a:lnTo>
                  <a:lnTo>
                    <a:pt x="22225" y="36626"/>
                  </a:lnTo>
                  <a:lnTo>
                    <a:pt x="40601" y="61239"/>
                  </a:lnTo>
                  <a:lnTo>
                    <a:pt x="34290" y="31203"/>
                  </a:lnTo>
                  <a:lnTo>
                    <a:pt x="33644" y="16967"/>
                  </a:lnTo>
                  <a:lnTo>
                    <a:pt x="20599" y="16967"/>
                  </a:lnTo>
                  <a:lnTo>
                    <a:pt x="12" y="14477"/>
                  </a:lnTo>
                  <a:close/>
                </a:path>
                <a:path w="40640" h="61595">
                  <a:moveTo>
                    <a:pt x="32283" y="0"/>
                  </a:moveTo>
                  <a:lnTo>
                    <a:pt x="20599" y="16967"/>
                  </a:lnTo>
                  <a:lnTo>
                    <a:pt x="33644" y="16967"/>
                  </a:lnTo>
                  <a:lnTo>
                    <a:pt x="32893" y="393"/>
                  </a:lnTo>
                  <a:lnTo>
                    <a:pt x="322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BD866C0F-976D-F148-B284-D3049A930F55}"/>
                </a:ext>
              </a:extLst>
            </p:cNvPr>
            <p:cNvSpPr/>
            <p:nvPr/>
          </p:nvSpPr>
          <p:spPr>
            <a:xfrm>
              <a:off x="5525586" y="2484235"/>
              <a:ext cx="56704" cy="41970"/>
            </a:xfrm>
            <a:custGeom>
              <a:avLst/>
              <a:gdLst/>
              <a:ahLst/>
              <a:cxnLst/>
              <a:rect l="l" t="t" r="r" b="b"/>
              <a:pathLst>
                <a:path w="80645" h="59689">
                  <a:moveTo>
                    <a:pt x="57569" y="0"/>
                  </a:moveTo>
                  <a:lnTo>
                    <a:pt x="56654" y="38"/>
                  </a:lnTo>
                  <a:lnTo>
                    <a:pt x="30657" y="31978"/>
                  </a:lnTo>
                  <a:lnTo>
                    <a:pt x="0" y="59194"/>
                  </a:lnTo>
                  <a:lnTo>
                    <a:pt x="39293" y="47320"/>
                  </a:lnTo>
                  <a:lnTo>
                    <a:pt x="80200" y="41871"/>
                  </a:lnTo>
                  <a:lnTo>
                    <a:pt x="80632" y="41020"/>
                  </a:lnTo>
                  <a:lnTo>
                    <a:pt x="56654" y="27533"/>
                  </a:lnTo>
                  <a:lnTo>
                    <a:pt x="575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716B7B8B-CEC7-DB4D-AAC8-1967EDA52826}"/>
                </a:ext>
              </a:extLst>
            </p:cNvPr>
            <p:cNvSpPr/>
            <p:nvPr/>
          </p:nvSpPr>
          <p:spPr>
            <a:xfrm>
              <a:off x="5561334" y="2251295"/>
              <a:ext cx="455861" cy="254943"/>
            </a:xfrm>
            <a:custGeom>
              <a:avLst/>
              <a:gdLst/>
              <a:ahLst/>
              <a:cxnLst/>
              <a:rect l="l" t="t" r="r" b="b"/>
              <a:pathLst>
                <a:path w="648334" h="362585">
                  <a:moveTo>
                    <a:pt x="647975" y="0"/>
                  </a:moveTo>
                  <a:lnTo>
                    <a:pt x="0" y="362063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002478E-013A-614B-8FD9-B7400994514F}"/>
                </a:ext>
              </a:extLst>
            </p:cNvPr>
            <p:cNvSpPr/>
            <p:nvPr/>
          </p:nvSpPr>
          <p:spPr>
            <a:xfrm>
              <a:off x="5534515" y="2489646"/>
              <a:ext cx="42863" cy="31254"/>
            </a:xfrm>
            <a:custGeom>
              <a:avLst/>
              <a:gdLst/>
              <a:ahLst/>
              <a:cxnLst/>
              <a:rect l="l" t="t" r="r" b="b"/>
              <a:pathLst>
                <a:path w="60959" h="44450">
                  <a:moveTo>
                    <a:pt x="43192" y="0"/>
                  </a:moveTo>
                  <a:lnTo>
                    <a:pt x="42506" y="38"/>
                  </a:lnTo>
                  <a:lnTo>
                    <a:pt x="22999" y="23977"/>
                  </a:lnTo>
                  <a:lnTo>
                    <a:pt x="0" y="44386"/>
                  </a:lnTo>
                  <a:lnTo>
                    <a:pt x="29476" y="35483"/>
                  </a:lnTo>
                  <a:lnTo>
                    <a:pt x="60172" y="31407"/>
                  </a:lnTo>
                  <a:lnTo>
                    <a:pt x="60490" y="30772"/>
                  </a:lnTo>
                  <a:lnTo>
                    <a:pt x="42506" y="20650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6734C41A-3774-E84B-9BAF-9AB0DC1AB55A}"/>
                </a:ext>
              </a:extLst>
            </p:cNvPr>
            <p:cNvSpPr/>
            <p:nvPr/>
          </p:nvSpPr>
          <p:spPr>
            <a:xfrm>
              <a:off x="6192669" y="4851692"/>
              <a:ext cx="43755" cy="55811"/>
            </a:xfrm>
            <a:custGeom>
              <a:avLst/>
              <a:gdLst/>
              <a:ahLst/>
              <a:cxnLst/>
              <a:rect l="l" t="t" r="r" b="b"/>
              <a:pathLst>
                <a:path w="62229" h="79375">
                  <a:moveTo>
                    <a:pt x="39941" y="0"/>
                  </a:moveTo>
                  <a:lnTo>
                    <a:pt x="27635" y="24549"/>
                  </a:lnTo>
                  <a:lnTo>
                    <a:pt x="0" y="25006"/>
                  </a:lnTo>
                  <a:lnTo>
                    <a:pt x="88" y="25895"/>
                  </a:lnTo>
                  <a:lnTo>
                    <a:pt x="33388" y="50203"/>
                  </a:lnTo>
                  <a:lnTo>
                    <a:pt x="62166" y="79375"/>
                  </a:lnTo>
                  <a:lnTo>
                    <a:pt x="48323" y="40868"/>
                  </a:lnTo>
                  <a:lnTo>
                    <a:pt x="40830" y="406"/>
                  </a:lnTo>
                  <a:lnTo>
                    <a:pt x="3994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4DB0FF8-A3AE-0F40-8E8E-B795A89A555A}"/>
                </a:ext>
              </a:extLst>
            </p:cNvPr>
            <p:cNvSpPr/>
            <p:nvPr/>
          </p:nvSpPr>
          <p:spPr>
            <a:xfrm>
              <a:off x="5834785" y="4269896"/>
              <a:ext cx="379958" cy="603200"/>
            </a:xfrm>
            <a:custGeom>
              <a:avLst/>
              <a:gdLst/>
              <a:ahLst/>
              <a:cxnLst/>
              <a:rect l="l" t="t" r="r" b="b"/>
              <a:pathLst>
                <a:path w="540384" h="857884">
                  <a:moveTo>
                    <a:pt x="0" y="0"/>
                  </a:moveTo>
                  <a:lnTo>
                    <a:pt x="540158" y="857618"/>
                  </a:lnTo>
                </a:path>
              </a:pathLst>
            </a:custGeom>
            <a:ln w="1223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45CF6CCE-E158-1B46-9F07-D9B60940B785}"/>
                </a:ext>
              </a:extLst>
            </p:cNvPr>
            <p:cNvSpPr/>
            <p:nvPr/>
          </p:nvSpPr>
          <p:spPr>
            <a:xfrm>
              <a:off x="6198152" y="4856995"/>
              <a:ext cx="33040" cy="41970"/>
            </a:xfrm>
            <a:custGeom>
              <a:avLst/>
              <a:gdLst/>
              <a:ahLst/>
              <a:cxnLst/>
              <a:rect l="l" t="t" r="r" b="b"/>
              <a:pathLst>
                <a:path w="46990" h="59690">
                  <a:moveTo>
                    <a:pt x="29959" y="0"/>
                  </a:moveTo>
                  <a:lnTo>
                    <a:pt x="20726" y="18402"/>
                  </a:lnTo>
                  <a:lnTo>
                    <a:pt x="0" y="18745"/>
                  </a:lnTo>
                  <a:lnTo>
                    <a:pt x="63" y="19430"/>
                  </a:lnTo>
                  <a:lnTo>
                    <a:pt x="25031" y="37668"/>
                  </a:lnTo>
                  <a:lnTo>
                    <a:pt x="46608" y="59524"/>
                  </a:lnTo>
                  <a:lnTo>
                    <a:pt x="36245" y="30632"/>
                  </a:lnTo>
                  <a:lnTo>
                    <a:pt x="30619" y="304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2DAC8A30-AF7D-AF42-B652-07413A9ACDD9}"/>
                </a:ext>
              </a:extLst>
            </p:cNvPr>
            <p:cNvSpPr/>
            <p:nvPr/>
          </p:nvSpPr>
          <p:spPr>
            <a:xfrm>
              <a:off x="5993323" y="3596098"/>
              <a:ext cx="46898" cy="54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61A14392-35C4-F548-BA2D-01649BA8FE2A}"/>
                </a:ext>
              </a:extLst>
            </p:cNvPr>
            <p:cNvSpPr/>
            <p:nvPr/>
          </p:nvSpPr>
          <p:spPr>
            <a:xfrm>
              <a:off x="5646628" y="3132191"/>
              <a:ext cx="369243" cy="485775"/>
            </a:xfrm>
            <a:custGeom>
              <a:avLst/>
              <a:gdLst/>
              <a:ahLst/>
              <a:cxnLst/>
              <a:rect l="l" t="t" r="r" b="b"/>
              <a:pathLst>
                <a:path w="525145" h="690879">
                  <a:moveTo>
                    <a:pt x="0" y="0"/>
                  </a:moveTo>
                  <a:lnTo>
                    <a:pt x="524586" y="690595"/>
                  </a:lnTo>
                </a:path>
              </a:pathLst>
            </a:custGeom>
            <a:ln w="12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672BACD2-A898-4F4B-97BE-284475DECFF6}"/>
                </a:ext>
              </a:extLst>
            </p:cNvPr>
            <p:cNvSpPr/>
            <p:nvPr/>
          </p:nvSpPr>
          <p:spPr>
            <a:xfrm>
              <a:off x="5998850" y="3601518"/>
              <a:ext cx="35272" cy="41076"/>
            </a:xfrm>
            <a:custGeom>
              <a:avLst/>
              <a:gdLst/>
              <a:ahLst/>
              <a:cxnLst/>
              <a:rect l="l" t="t" r="r" b="b"/>
              <a:pathLst>
                <a:path w="50165" h="58420">
                  <a:moveTo>
                    <a:pt x="28232" y="0"/>
                  </a:moveTo>
                  <a:lnTo>
                    <a:pt x="20637" y="19138"/>
                  </a:lnTo>
                  <a:lnTo>
                    <a:pt x="0" y="21285"/>
                  </a:lnTo>
                  <a:lnTo>
                    <a:pt x="139" y="21945"/>
                  </a:lnTo>
                  <a:lnTo>
                    <a:pt x="26606" y="37922"/>
                  </a:lnTo>
                  <a:lnTo>
                    <a:pt x="50038" y="57835"/>
                  </a:lnTo>
                  <a:lnTo>
                    <a:pt x="37160" y="29971"/>
                  </a:lnTo>
                  <a:lnTo>
                    <a:pt x="28917" y="228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0C942B9-CEA4-5A49-B4E2-5950A30C60A1}"/>
                </a:ext>
              </a:extLst>
            </p:cNvPr>
            <p:cNvSpPr/>
            <p:nvPr/>
          </p:nvSpPr>
          <p:spPr>
            <a:xfrm>
              <a:off x="5580726" y="4446659"/>
              <a:ext cx="51086" cy="51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D5613F1F-E2C1-3441-8E8E-74F294B396A2}"/>
                </a:ext>
              </a:extLst>
            </p:cNvPr>
            <p:cNvSpPr/>
            <p:nvPr/>
          </p:nvSpPr>
          <p:spPr>
            <a:xfrm>
              <a:off x="5609690" y="4262501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0"/>
                  </a:moveTo>
                  <a:lnTo>
                    <a:pt x="0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1248AAF-2733-504D-877C-5165B4766A09}"/>
                </a:ext>
              </a:extLst>
            </p:cNvPr>
            <p:cNvSpPr/>
            <p:nvPr/>
          </p:nvSpPr>
          <p:spPr>
            <a:xfrm>
              <a:off x="5587977" y="445218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38" y="0"/>
                  </a:moveTo>
                  <a:lnTo>
                    <a:pt x="28790" y="215"/>
                  </a:lnTo>
                  <a:lnTo>
                    <a:pt x="16548" y="28562"/>
                  </a:lnTo>
                  <a:lnTo>
                    <a:pt x="0" y="54419"/>
                  </a:lnTo>
                  <a:lnTo>
                    <a:pt x="25920" y="37884"/>
                  </a:lnTo>
                  <a:lnTo>
                    <a:pt x="54330" y="25628"/>
                  </a:lnTo>
                  <a:lnTo>
                    <a:pt x="54470" y="24930"/>
                  </a:lnTo>
                  <a:lnTo>
                    <a:pt x="34416" y="20065"/>
                  </a:lnTo>
                  <a:lnTo>
                    <a:pt x="294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1142836A-209B-B84A-B5B0-54E6031E0B90}"/>
                </a:ext>
              </a:extLst>
            </p:cNvPr>
            <p:cNvSpPr/>
            <p:nvPr/>
          </p:nvSpPr>
          <p:spPr>
            <a:xfrm>
              <a:off x="6568288" y="4475850"/>
              <a:ext cx="51158" cy="509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76397E3F-E9B6-024C-B4F0-C55EACC61D89}"/>
                </a:ext>
              </a:extLst>
            </p:cNvPr>
            <p:cNvSpPr/>
            <p:nvPr/>
          </p:nvSpPr>
          <p:spPr>
            <a:xfrm>
              <a:off x="6383881" y="4291630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8CA6ABD3-9A61-5343-8626-C0B78417EBF7}"/>
                </a:ext>
              </a:extLst>
            </p:cNvPr>
            <p:cNvSpPr/>
            <p:nvPr/>
          </p:nvSpPr>
          <p:spPr>
            <a:xfrm>
              <a:off x="6573833" y="4447248"/>
              <a:ext cx="74303" cy="723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1B6F4AB9-4EA6-794E-9D84-FD0CFCB086D4}"/>
                </a:ext>
              </a:extLst>
            </p:cNvPr>
            <p:cNvSpPr/>
            <p:nvPr/>
          </p:nvSpPr>
          <p:spPr>
            <a:xfrm>
              <a:off x="6412572" y="4263037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2DFAE9F-618E-9342-B3A1-78F3E95F2036}"/>
                </a:ext>
              </a:extLst>
            </p:cNvPr>
            <p:cNvSpPr/>
            <p:nvPr/>
          </p:nvSpPr>
          <p:spPr>
            <a:xfrm>
              <a:off x="6602532" y="445276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31" y="0"/>
                  </a:moveTo>
                  <a:lnTo>
                    <a:pt x="20116" y="19989"/>
                  </a:lnTo>
                  <a:lnTo>
                    <a:pt x="0" y="24917"/>
                  </a:lnTo>
                  <a:lnTo>
                    <a:pt x="203" y="25552"/>
                  </a:lnTo>
                  <a:lnTo>
                    <a:pt x="28625" y="37807"/>
                  </a:lnTo>
                  <a:lnTo>
                    <a:pt x="54546" y="54355"/>
                  </a:lnTo>
                  <a:lnTo>
                    <a:pt x="37998" y="28473"/>
                  </a:lnTo>
                  <a:lnTo>
                    <a:pt x="25755" y="139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03773AF-FE7F-CB41-B918-F84DEE381AF9}"/>
                </a:ext>
              </a:extLst>
            </p:cNvPr>
            <p:cNvSpPr/>
            <p:nvPr/>
          </p:nvSpPr>
          <p:spPr>
            <a:xfrm>
              <a:off x="6245086" y="4257054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1511" y="0"/>
                  </a:moveTo>
                  <a:lnTo>
                    <a:pt x="711" y="520"/>
                  </a:lnTo>
                  <a:lnTo>
                    <a:pt x="14655" y="24180"/>
                  </a:lnTo>
                  <a:lnTo>
                    <a:pt x="0" y="47548"/>
                  </a:lnTo>
                  <a:lnTo>
                    <a:pt x="800" y="47955"/>
                  </a:lnTo>
                  <a:lnTo>
                    <a:pt x="39382" y="33337"/>
                  </a:lnTo>
                  <a:lnTo>
                    <a:pt x="79603" y="25171"/>
                  </a:lnTo>
                  <a:lnTo>
                    <a:pt x="39649" y="1577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17E72DED-EBF3-074E-B15C-AA4445E69BCC}"/>
                </a:ext>
              </a:extLst>
            </p:cNvPr>
            <p:cNvSpPr/>
            <p:nvPr/>
          </p:nvSpPr>
          <p:spPr>
            <a:xfrm>
              <a:off x="5846134" y="4267877"/>
              <a:ext cx="414338" cy="6251"/>
            </a:xfrm>
            <a:custGeom>
              <a:avLst/>
              <a:gdLst/>
              <a:ahLst/>
              <a:cxnLst/>
              <a:rect l="l" t="t" r="r" b="b"/>
              <a:pathLst>
                <a:path w="589279" h="8889">
                  <a:moveTo>
                    <a:pt x="0" y="0"/>
                  </a:moveTo>
                  <a:lnTo>
                    <a:pt x="588704" y="888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1A443A0-FAFE-6F45-8E8C-86962E590E2D}"/>
                </a:ext>
              </a:extLst>
            </p:cNvPr>
            <p:cNvSpPr/>
            <p:nvPr/>
          </p:nvSpPr>
          <p:spPr>
            <a:xfrm>
              <a:off x="6248836" y="4261323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1130" y="0"/>
                  </a:moveTo>
                  <a:lnTo>
                    <a:pt x="520" y="393"/>
                  </a:lnTo>
                  <a:lnTo>
                    <a:pt x="10985" y="18135"/>
                  </a:lnTo>
                  <a:lnTo>
                    <a:pt x="0" y="35661"/>
                  </a:lnTo>
                  <a:lnTo>
                    <a:pt x="584" y="35966"/>
                  </a:lnTo>
                  <a:lnTo>
                    <a:pt x="29527" y="25006"/>
                  </a:lnTo>
                  <a:lnTo>
                    <a:pt x="59690" y="18872"/>
                  </a:lnTo>
                  <a:lnTo>
                    <a:pt x="29718" y="1182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EC7929D0-2C12-2847-88ED-DB8C5EBAB394}"/>
                </a:ext>
              </a:extLst>
            </p:cNvPr>
            <p:cNvSpPr/>
            <p:nvPr/>
          </p:nvSpPr>
          <p:spPr>
            <a:xfrm>
              <a:off x="6143547" y="4935274"/>
              <a:ext cx="58489" cy="34379"/>
            </a:xfrm>
            <a:custGeom>
              <a:avLst/>
              <a:gdLst/>
              <a:ahLst/>
              <a:cxnLst/>
              <a:rect l="l" t="t" r="r" b="b"/>
              <a:pathLst>
                <a:path w="83184" h="48895">
                  <a:moveTo>
                    <a:pt x="74726" y="43522"/>
                  </a:moveTo>
                  <a:lnTo>
                    <a:pt x="41859" y="43522"/>
                  </a:lnTo>
                  <a:lnTo>
                    <a:pt x="82626" y="48374"/>
                  </a:lnTo>
                  <a:lnTo>
                    <a:pt x="74726" y="43522"/>
                  </a:lnTo>
                  <a:close/>
                </a:path>
                <a:path w="83184" h="48895">
                  <a:moveTo>
                    <a:pt x="16459" y="0"/>
                  </a:moveTo>
                  <a:lnTo>
                    <a:pt x="15532" y="241"/>
                  </a:lnTo>
                  <a:lnTo>
                    <a:pt x="21297" y="27063"/>
                  </a:lnTo>
                  <a:lnTo>
                    <a:pt x="0" y="44627"/>
                  </a:lnTo>
                  <a:lnTo>
                    <a:pt x="634" y="45275"/>
                  </a:lnTo>
                  <a:lnTo>
                    <a:pt x="41859" y="43522"/>
                  </a:lnTo>
                  <a:lnTo>
                    <a:pt x="74726" y="43522"/>
                  </a:lnTo>
                  <a:lnTo>
                    <a:pt x="47675" y="2691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03788176-EA26-B14B-A247-E8A028239251}"/>
                </a:ext>
              </a:extLst>
            </p:cNvPr>
            <p:cNvSpPr/>
            <p:nvPr/>
          </p:nvSpPr>
          <p:spPr>
            <a:xfrm>
              <a:off x="5824355" y="4838225"/>
              <a:ext cx="338882" cy="117872"/>
            </a:xfrm>
            <a:custGeom>
              <a:avLst/>
              <a:gdLst/>
              <a:ahLst/>
              <a:cxnLst/>
              <a:rect l="l" t="t" r="r" b="b"/>
              <a:pathLst>
                <a:path w="481965" h="167640">
                  <a:moveTo>
                    <a:pt x="0" y="0"/>
                  </a:moveTo>
                  <a:lnTo>
                    <a:pt x="481541" y="167267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CAD63DED-C336-4B46-836C-FA3129C1E064}"/>
                </a:ext>
              </a:extLst>
            </p:cNvPr>
            <p:cNvSpPr/>
            <p:nvPr/>
          </p:nvSpPr>
          <p:spPr>
            <a:xfrm>
              <a:off x="6148396" y="4940417"/>
              <a:ext cx="43755" cy="25896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56062" y="32651"/>
                  </a:moveTo>
                  <a:lnTo>
                    <a:pt x="31394" y="32651"/>
                  </a:lnTo>
                  <a:lnTo>
                    <a:pt x="61963" y="36271"/>
                  </a:lnTo>
                  <a:lnTo>
                    <a:pt x="56062" y="32651"/>
                  </a:lnTo>
                  <a:close/>
                </a:path>
                <a:path w="62229" h="36829">
                  <a:moveTo>
                    <a:pt x="12344" y="0"/>
                  </a:moveTo>
                  <a:lnTo>
                    <a:pt x="11645" y="177"/>
                  </a:lnTo>
                  <a:lnTo>
                    <a:pt x="15963" y="20294"/>
                  </a:lnTo>
                  <a:lnTo>
                    <a:pt x="0" y="33477"/>
                  </a:lnTo>
                  <a:lnTo>
                    <a:pt x="482" y="33972"/>
                  </a:lnTo>
                  <a:lnTo>
                    <a:pt x="31394" y="32651"/>
                  </a:lnTo>
                  <a:lnTo>
                    <a:pt x="56062" y="32651"/>
                  </a:lnTo>
                  <a:lnTo>
                    <a:pt x="35750" y="20192"/>
                  </a:lnTo>
                  <a:lnTo>
                    <a:pt x="123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6C115452-98E6-EE47-A1D0-4B9A5AD3B033}"/>
                </a:ext>
              </a:extLst>
            </p:cNvPr>
            <p:cNvSpPr/>
            <p:nvPr/>
          </p:nvSpPr>
          <p:spPr>
            <a:xfrm>
              <a:off x="6836598" y="5266136"/>
              <a:ext cx="57150" cy="40184"/>
            </a:xfrm>
            <a:custGeom>
              <a:avLst/>
              <a:gdLst/>
              <a:ahLst/>
              <a:cxnLst/>
              <a:rect l="l" t="t" r="r" b="b"/>
              <a:pathLst>
                <a:path w="81279" h="57150">
                  <a:moveTo>
                    <a:pt x="22593" y="0"/>
                  </a:moveTo>
                  <a:lnTo>
                    <a:pt x="21628" y="76"/>
                  </a:lnTo>
                  <a:lnTo>
                    <a:pt x="23558" y="27457"/>
                  </a:lnTo>
                  <a:lnTo>
                    <a:pt x="0" y="41884"/>
                  </a:lnTo>
                  <a:lnTo>
                    <a:pt x="520" y="42608"/>
                  </a:lnTo>
                  <a:lnTo>
                    <a:pt x="41605" y="46634"/>
                  </a:lnTo>
                  <a:lnTo>
                    <a:pt x="81279" y="57149"/>
                  </a:lnTo>
                  <a:lnTo>
                    <a:pt x="49695" y="31026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7C8B6326-B75E-6E41-A82D-9F1B487B39D4}"/>
                </a:ext>
              </a:extLst>
            </p:cNvPr>
            <p:cNvSpPr/>
            <p:nvPr/>
          </p:nvSpPr>
          <p:spPr>
            <a:xfrm>
              <a:off x="6294932" y="4998379"/>
              <a:ext cx="562570" cy="289322"/>
            </a:xfrm>
            <a:custGeom>
              <a:avLst/>
              <a:gdLst/>
              <a:ahLst/>
              <a:cxnLst/>
              <a:rect l="l" t="t" r="r" b="b"/>
              <a:pathLst>
                <a:path w="800100" h="411479">
                  <a:moveTo>
                    <a:pt x="0" y="0"/>
                  </a:moveTo>
                  <a:lnTo>
                    <a:pt x="799848" y="411311"/>
                  </a:lnTo>
                </a:path>
              </a:pathLst>
            </a:custGeom>
            <a:ln w="1221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2FC3E88A-6A39-B343-B191-AC2EAB443851}"/>
                </a:ext>
              </a:extLst>
            </p:cNvPr>
            <p:cNvSpPr/>
            <p:nvPr/>
          </p:nvSpPr>
          <p:spPr>
            <a:xfrm>
              <a:off x="6841776" y="5271484"/>
              <a:ext cx="42863" cy="30361"/>
            </a:xfrm>
            <a:custGeom>
              <a:avLst/>
              <a:gdLst/>
              <a:ahLst/>
              <a:cxnLst/>
              <a:rect l="l" t="t" r="r" b="b"/>
              <a:pathLst>
                <a:path w="60959" h="43179">
                  <a:moveTo>
                    <a:pt x="16954" y="0"/>
                  </a:moveTo>
                  <a:lnTo>
                    <a:pt x="16230" y="76"/>
                  </a:lnTo>
                  <a:lnTo>
                    <a:pt x="17678" y="20612"/>
                  </a:lnTo>
                  <a:lnTo>
                    <a:pt x="0" y="31432"/>
                  </a:lnTo>
                  <a:lnTo>
                    <a:pt x="406" y="31965"/>
                  </a:lnTo>
                  <a:lnTo>
                    <a:pt x="31203" y="35001"/>
                  </a:lnTo>
                  <a:lnTo>
                    <a:pt x="60959" y="42887"/>
                  </a:lnTo>
                  <a:lnTo>
                    <a:pt x="37274" y="23279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E334F0F9-054B-934E-A461-2B748332E7C6}"/>
                </a:ext>
              </a:extLst>
            </p:cNvPr>
            <p:cNvSpPr/>
            <p:nvPr/>
          </p:nvSpPr>
          <p:spPr>
            <a:xfrm>
              <a:off x="6343393" y="5205682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39" y="14211"/>
                  </a:moveTo>
                  <a:lnTo>
                    <a:pt x="0" y="15062"/>
                  </a:lnTo>
                  <a:lnTo>
                    <a:pt x="26098" y="46939"/>
                  </a:lnTo>
                  <a:lnTo>
                    <a:pt x="46608" y="82384"/>
                  </a:lnTo>
                  <a:lnTo>
                    <a:pt x="42925" y="41630"/>
                  </a:lnTo>
                  <a:lnTo>
                    <a:pt x="44426" y="20662"/>
                  </a:lnTo>
                  <a:lnTo>
                    <a:pt x="27012" y="20662"/>
                  </a:lnTo>
                  <a:lnTo>
                    <a:pt x="139" y="14211"/>
                  </a:lnTo>
                  <a:close/>
                </a:path>
                <a:path w="46990" h="82550">
                  <a:moveTo>
                    <a:pt x="45110" y="0"/>
                  </a:moveTo>
                  <a:lnTo>
                    <a:pt x="27012" y="20662"/>
                  </a:lnTo>
                  <a:lnTo>
                    <a:pt x="44426" y="20662"/>
                  </a:lnTo>
                  <a:lnTo>
                    <a:pt x="45859" y="622"/>
                  </a:lnTo>
                  <a:lnTo>
                    <a:pt x="45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ACD6F1E-40FD-C34E-9205-76FA72571EB6}"/>
                </a:ext>
              </a:extLst>
            </p:cNvPr>
            <p:cNvSpPr/>
            <p:nvPr/>
          </p:nvSpPr>
          <p:spPr>
            <a:xfrm>
              <a:off x="6292065" y="4998737"/>
              <a:ext cx="71884" cy="226368"/>
            </a:xfrm>
            <a:custGeom>
              <a:avLst/>
              <a:gdLst/>
              <a:ahLst/>
              <a:cxnLst/>
              <a:rect l="l" t="t" r="r" b="b"/>
              <a:pathLst>
                <a:path w="102234" h="321945">
                  <a:moveTo>
                    <a:pt x="0" y="0"/>
                  </a:moveTo>
                  <a:lnTo>
                    <a:pt x="102021" y="321324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DF8940BD-39F4-CD42-BFC3-F0B0A6014B67}"/>
                </a:ext>
              </a:extLst>
            </p:cNvPr>
            <p:cNvSpPr/>
            <p:nvPr/>
          </p:nvSpPr>
          <p:spPr>
            <a:xfrm>
              <a:off x="6348492" y="5210442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01" y="10617"/>
                  </a:moveTo>
                  <a:lnTo>
                    <a:pt x="0" y="11290"/>
                  </a:lnTo>
                  <a:lnTo>
                    <a:pt x="19570" y="35204"/>
                  </a:lnTo>
                  <a:lnTo>
                    <a:pt x="34950" y="61785"/>
                  </a:lnTo>
                  <a:lnTo>
                    <a:pt x="32194" y="31216"/>
                  </a:lnTo>
                  <a:lnTo>
                    <a:pt x="33330" y="15481"/>
                  </a:lnTo>
                  <a:lnTo>
                    <a:pt x="20256" y="15481"/>
                  </a:lnTo>
                  <a:lnTo>
                    <a:pt x="101" y="10617"/>
                  </a:lnTo>
                  <a:close/>
                </a:path>
                <a:path w="35559" h="62229">
                  <a:moveTo>
                    <a:pt x="33845" y="0"/>
                  </a:moveTo>
                  <a:lnTo>
                    <a:pt x="20256" y="15481"/>
                  </a:lnTo>
                  <a:lnTo>
                    <a:pt x="33330" y="15481"/>
                  </a:lnTo>
                  <a:lnTo>
                    <a:pt x="34417" y="431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8EA88627-9235-2648-A879-A885834CC815}"/>
                </a:ext>
              </a:extLst>
            </p:cNvPr>
            <p:cNvSpPr/>
            <p:nvPr/>
          </p:nvSpPr>
          <p:spPr>
            <a:xfrm>
              <a:off x="7459381" y="2229819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800" y="0"/>
                  </a:moveTo>
                  <a:lnTo>
                    <a:pt x="0" y="533"/>
                  </a:lnTo>
                  <a:lnTo>
                    <a:pt x="14465" y="23888"/>
                  </a:lnTo>
                  <a:lnTo>
                    <a:pt x="330" y="47561"/>
                  </a:lnTo>
                  <a:lnTo>
                    <a:pt x="1142" y="47942"/>
                  </a:lnTo>
                  <a:lnTo>
                    <a:pt x="39369" y="32499"/>
                  </a:lnTo>
                  <a:lnTo>
                    <a:pt x="79413" y="23431"/>
                  </a:lnTo>
                  <a:lnTo>
                    <a:pt x="39281" y="1492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465B1D21-D205-8B4D-B9E3-BF389534DC5B}"/>
                </a:ext>
              </a:extLst>
            </p:cNvPr>
            <p:cNvSpPr/>
            <p:nvPr/>
          </p:nvSpPr>
          <p:spPr>
            <a:xfrm>
              <a:off x="6043874" y="2246578"/>
              <a:ext cx="1430535" cy="10268"/>
            </a:xfrm>
            <a:custGeom>
              <a:avLst/>
              <a:gdLst/>
              <a:ahLst/>
              <a:cxnLst/>
              <a:rect l="l" t="t" r="r" b="b"/>
              <a:pathLst>
                <a:path w="2034540" h="14605">
                  <a:moveTo>
                    <a:pt x="0" y="14138"/>
                  </a:moveTo>
                  <a:lnTo>
                    <a:pt x="203430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CC92406C-294E-BA4E-A0F6-81C04286758A}"/>
                </a:ext>
              </a:extLst>
            </p:cNvPr>
            <p:cNvSpPr/>
            <p:nvPr/>
          </p:nvSpPr>
          <p:spPr>
            <a:xfrm>
              <a:off x="7463095" y="2234007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4">
                  <a:moveTo>
                    <a:pt x="596" y="0"/>
                  </a:moveTo>
                  <a:lnTo>
                    <a:pt x="0" y="406"/>
                  </a:lnTo>
                  <a:lnTo>
                    <a:pt x="10858" y="17907"/>
                  </a:lnTo>
                  <a:lnTo>
                    <a:pt x="241" y="35674"/>
                  </a:lnTo>
                  <a:lnTo>
                    <a:pt x="850" y="35966"/>
                  </a:lnTo>
                  <a:lnTo>
                    <a:pt x="29540" y="24371"/>
                  </a:lnTo>
                  <a:lnTo>
                    <a:pt x="59563" y="17564"/>
                  </a:lnTo>
                  <a:lnTo>
                    <a:pt x="29451" y="11188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E3E69AE0-7494-FF49-A23D-CE905A5A8BA5}"/>
                </a:ext>
              </a:extLst>
            </p:cNvPr>
            <p:cNvSpPr/>
            <p:nvPr/>
          </p:nvSpPr>
          <p:spPr>
            <a:xfrm>
              <a:off x="7463060" y="2287916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866"/>
                  </a:moveTo>
                  <a:lnTo>
                    <a:pt x="0" y="2616"/>
                  </a:lnTo>
                  <a:lnTo>
                    <a:pt x="20980" y="20383"/>
                  </a:lnTo>
                  <a:lnTo>
                    <a:pt x="14859" y="47256"/>
                  </a:lnTo>
                  <a:lnTo>
                    <a:pt x="15760" y="47383"/>
                  </a:lnTo>
                  <a:lnTo>
                    <a:pt x="47358" y="20916"/>
                  </a:lnTo>
                  <a:lnTo>
                    <a:pt x="75505" y="4229"/>
                  </a:lnTo>
                  <a:lnTo>
                    <a:pt x="41795" y="4229"/>
                  </a:lnTo>
                  <a:lnTo>
                    <a:pt x="596" y="1866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795" y="4229"/>
                  </a:lnTo>
                  <a:lnTo>
                    <a:pt x="75505" y="4229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5E94936E-1D51-B840-9ABC-BC291813AA1B}"/>
                </a:ext>
              </a:extLst>
            </p:cNvPr>
            <p:cNvSpPr/>
            <p:nvPr/>
          </p:nvSpPr>
          <p:spPr>
            <a:xfrm>
              <a:off x="6008387" y="2300774"/>
              <a:ext cx="1474291" cy="488007"/>
            </a:xfrm>
            <a:custGeom>
              <a:avLst/>
              <a:gdLst/>
              <a:ahLst/>
              <a:cxnLst/>
              <a:rect l="l" t="t" r="r" b="b"/>
              <a:pathLst>
                <a:path w="2096770" h="694054">
                  <a:moveTo>
                    <a:pt x="0" y="693458"/>
                  </a:moveTo>
                  <a:lnTo>
                    <a:pt x="2096174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BD70CBB-1C33-DC46-9DA9-EE2DE95EE1C2}"/>
                </a:ext>
              </a:extLst>
            </p:cNvPr>
            <p:cNvSpPr/>
            <p:nvPr/>
          </p:nvSpPr>
          <p:spPr>
            <a:xfrm>
              <a:off x="7467855" y="2291130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97"/>
                  </a:moveTo>
                  <a:lnTo>
                    <a:pt x="0" y="1968"/>
                  </a:lnTo>
                  <a:lnTo>
                    <a:pt x="15735" y="15290"/>
                  </a:lnTo>
                  <a:lnTo>
                    <a:pt x="11150" y="35432"/>
                  </a:lnTo>
                  <a:lnTo>
                    <a:pt x="11823" y="35534"/>
                  </a:lnTo>
                  <a:lnTo>
                    <a:pt x="35521" y="15684"/>
                  </a:lnTo>
                  <a:lnTo>
                    <a:pt x="56631" y="3175"/>
                  </a:lnTo>
                  <a:lnTo>
                    <a:pt x="31356" y="3175"/>
                  </a:lnTo>
                  <a:lnTo>
                    <a:pt x="444" y="1397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75"/>
                  </a:lnTo>
                  <a:lnTo>
                    <a:pt x="56631" y="3175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9CDF768D-D8FB-2649-A03D-ED7FFB9A1E19}"/>
                </a:ext>
              </a:extLst>
            </p:cNvPr>
            <p:cNvSpPr/>
            <p:nvPr/>
          </p:nvSpPr>
          <p:spPr>
            <a:xfrm>
              <a:off x="5361444" y="2173094"/>
              <a:ext cx="3449454" cy="43115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6073A351-6693-3B4F-B79A-84E0874DE652}"/>
                </a:ext>
              </a:extLst>
            </p:cNvPr>
            <p:cNvSpPr/>
            <p:nvPr/>
          </p:nvSpPr>
          <p:spPr>
            <a:xfrm>
              <a:off x="7622052" y="2676839"/>
              <a:ext cx="33933" cy="56704"/>
            </a:xfrm>
            <a:custGeom>
              <a:avLst/>
              <a:gdLst/>
              <a:ahLst/>
              <a:cxnLst/>
              <a:rect l="l" t="t" r="r" b="b"/>
              <a:pathLst>
                <a:path w="48259" h="80645">
                  <a:moveTo>
                    <a:pt x="355" y="3124"/>
                  </a:moveTo>
                  <a:lnTo>
                    <a:pt x="0" y="3962"/>
                  </a:lnTo>
                  <a:lnTo>
                    <a:pt x="17754" y="41097"/>
                  </a:lnTo>
                  <a:lnTo>
                    <a:pt x="29222" y="80378"/>
                  </a:lnTo>
                  <a:lnTo>
                    <a:pt x="35356" y="39928"/>
                  </a:lnTo>
                  <a:lnTo>
                    <a:pt x="43164" y="15786"/>
                  </a:lnTo>
                  <a:lnTo>
                    <a:pt x="24904" y="15786"/>
                  </a:lnTo>
                  <a:lnTo>
                    <a:pt x="355" y="3124"/>
                  </a:lnTo>
                  <a:close/>
                </a:path>
                <a:path w="48259" h="80645">
                  <a:moveTo>
                    <a:pt x="47421" y="0"/>
                  </a:moveTo>
                  <a:lnTo>
                    <a:pt x="24904" y="15786"/>
                  </a:lnTo>
                  <a:lnTo>
                    <a:pt x="43164" y="15786"/>
                  </a:lnTo>
                  <a:lnTo>
                    <a:pt x="48018" y="774"/>
                  </a:lnTo>
                  <a:lnTo>
                    <a:pt x="47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5683FF7E-FD51-5945-B684-797F9F944588}"/>
                </a:ext>
              </a:extLst>
            </p:cNvPr>
            <p:cNvSpPr/>
            <p:nvPr/>
          </p:nvSpPr>
          <p:spPr>
            <a:xfrm>
              <a:off x="7610025" y="2245812"/>
              <a:ext cx="29914" cy="446931"/>
            </a:xfrm>
            <a:custGeom>
              <a:avLst/>
              <a:gdLst/>
              <a:ahLst/>
              <a:cxnLst/>
              <a:rect l="l" t="t" r="r" b="b"/>
              <a:pathLst>
                <a:path w="42545" h="635635">
                  <a:moveTo>
                    <a:pt x="0" y="0"/>
                  </a:moveTo>
                  <a:lnTo>
                    <a:pt x="42457" y="635425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9AC06543-E959-DC4E-854E-B7A78ABB0A47}"/>
                </a:ext>
              </a:extLst>
            </p:cNvPr>
            <p:cNvSpPr/>
            <p:nvPr/>
          </p:nvSpPr>
          <p:spPr>
            <a:xfrm>
              <a:off x="7626509" y="2680786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266" y="2336"/>
                  </a:moveTo>
                  <a:lnTo>
                    <a:pt x="0" y="2959"/>
                  </a:lnTo>
                  <a:lnTo>
                    <a:pt x="13322" y="30810"/>
                  </a:lnTo>
                  <a:lnTo>
                    <a:pt x="21907" y="60274"/>
                  </a:lnTo>
                  <a:lnTo>
                    <a:pt x="26504" y="29933"/>
                  </a:lnTo>
                  <a:lnTo>
                    <a:pt x="32364" y="11823"/>
                  </a:lnTo>
                  <a:lnTo>
                    <a:pt x="18669" y="11823"/>
                  </a:lnTo>
                  <a:lnTo>
                    <a:pt x="266" y="2336"/>
                  </a:lnTo>
                  <a:close/>
                </a:path>
                <a:path w="36195" h="60325">
                  <a:moveTo>
                    <a:pt x="35572" y="0"/>
                  </a:moveTo>
                  <a:lnTo>
                    <a:pt x="18669" y="11823"/>
                  </a:lnTo>
                  <a:lnTo>
                    <a:pt x="32364" y="11823"/>
                  </a:lnTo>
                  <a:lnTo>
                    <a:pt x="36004" y="571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EBE008D5-972C-FA4D-873E-DAEE736A0722}"/>
                </a:ext>
              </a:extLst>
            </p:cNvPr>
            <p:cNvSpPr txBox="1"/>
            <p:nvPr/>
          </p:nvSpPr>
          <p:spPr>
            <a:xfrm>
              <a:off x="5761382" y="418438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6659B470-6557-E64B-811B-8F95E64864BE}"/>
                </a:ext>
              </a:extLst>
            </p:cNvPr>
            <p:cNvSpPr txBox="1"/>
            <p:nvPr/>
          </p:nvSpPr>
          <p:spPr>
            <a:xfrm>
              <a:off x="5757560" y="475827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59125EE-FB6D-1B48-8646-201EEA06DA5D}"/>
                </a:ext>
              </a:extLst>
            </p:cNvPr>
            <p:cNvSpPr txBox="1"/>
            <p:nvPr/>
          </p:nvSpPr>
          <p:spPr>
            <a:xfrm>
              <a:off x="6353433" y="419498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CF094D8B-55CF-FD40-BA0B-FD51378D47B1}"/>
                </a:ext>
              </a:extLst>
            </p:cNvPr>
            <p:cNvSpPr txBox="1"/>
            <p:nvPr/>
          </p:nvSpPr>
          <p:spPr>
            <a:xfrm>
              <a:off x="5457780" y="448034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8B26E338-52FF-4445-AD11-E38F7E06E700}"/>
                </a:ext>
              </a:extLst>
            </p:cNvPr>
            <p:cNvSpPr txBox="1"/>
            <p:nvPr/>
          </p:nvSpPr>
          <p:spPr>
            <a:xfrm>
              <a:off x="6626974" y="448659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D0D535FF-1045-1F43-A374-CADE12ACDA16}"/>
                </a:ext>
              </a:extLst>
            </p:cNvPr>
            <p:cNvSpPr txBox="1"/>
            <p:nvPr/>
          </p:nvSpPr>
          <p:spPr>
            <a:xfrm>
              <a:off x="6033779" y="363879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69952D8-BEA1-2947-9783-1267242A7FDF}"/>
                </a:ext>
              </a:extLst>
            </p:cNvPr>
            <p:cNvSpPr txBox="1"/>
            <p:nvPr/>
          </p:nvSpPr>
          <p:spPr>
            <a:xfrm>
              <a:off x="6225264" y="491844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A57D29DB-DF92-2A45-B978-DB2DD1EC7723}"/>
                </a:ext>
              </a:extLst>
            </p:cNvPr>
            <p:cNvSpPr txBox="1"/>
            <p:nvPr/>
          </p:nvSpPr>
          <p:spPr>
            <a:xfrm>
              <a:off x="6627823" y="308894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F7F17C8D-048A-1644-AFB2-6925AFEB9367}"/>
                </a:ext>
              </a:extLst>
            </p:cNvPr>
            <p:cNvSpPr txBox="1"/>
            <p:nvPr/>
          </p:nvSpPr>
          <p:spPr>
            <a:xfrm>
              <a:off x="6686737" y="396236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7A70A038-80ED-3C41-8EC9-047DA983C85C}"/>
                </a:ext>
              </a:extLst>
            </p:cNvPr>
            <p:cNvSpPr txBox="1"/>
            <p:nvPr/>
          </p:nvSpPr>
          <p:spPr>
            <a:xfrm>
              <a:off x="7533690" y="34341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F9A4EA14-E01F-DB4D-A779-0F601FCED730}"/>
                </a:ext>
              </a:extLst>
            </p:cNvPr>
            <p:cNvSpPr txBox="1"/>
            <p:nvPr/>
          </p:nvSpPr>
          <p:spPr>
            <a:xfrm>
              <a:off x="7281187" y="372872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9152B68-5A7F-3641-803E-DE04564E1CE0}"/>
                </a:ext>
              </a:extLst>
            </p:cNvPr>
            <p:cNvSpPr txBox="1"/>
            <p:nvPr/>
          </p:nvSpPr>
          <p:spPr>
            <a:xfrm>
              <a:off x="7832103" y="372872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CF87F0E3-4C44-0F48-95E0-DDADF29069A6}"/>
                </a:ext>
              </a:extLst>
            </p:cNvPr>
            <p:cNvSpPr/>
            <p:nvPr/>
          </p:nvSpPr>
          <p:spPr>
            <a:xfrm>
              <a:off x="7567943" y="2744291"/>
              <a:ext cx="159705" cy="159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6660BB58-32BB-DF4D-97F9-312B7EC8DF3E}"/>
                </a:ext>
              </a:extLst>
            </p:cNvPr>
            <p:cNvSpPr txBox="1"/>
            <p:nvPr/>
          </p:nvSpPr>
          <p:spPr>
            <a:xfrm>
              <a:off x="7583869" y="274966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AB96749D-3003-6E4C-80A4-C63E47ABB215}"/>
                </a:ext>
              </a:extLst>
            </p:cNvPr>
            <p:cNvSpPr txBox="1"/>
            <p:nvPr/>
          </p:nvSpPr>
          <p:spPr>
            <a:xfrm>
              <a:off x="8493283" y="394701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403E96-D2CB-5341-931B-BAFE4C286CAE}"/>
                </a:ext>
              </a:extLst>
            </p:cNvPr>
            <p:cNvSpPr txBox="1"/>
            <p:nvPr/>
          </p:nvSpPr>
          <p:spPr>
            <a:xfrm>
              <a:off x="5421890" y="249900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584AACB-5EFF-0441-A4C7-DBD2DA958D70}"/>
                </a:ext>
              </a:extLst>
            </p:cNvPr>
            <p:cNvSpPr txBox="1"/>
            <p:nvPr/>
          </p:nvSpPr>
          <p:spPr>
            <a:xfrm>
              <a:off x="5377370" y="328544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4E08906F-C8F6-6742-A15C-CD359663C4B7}"/>
                </a:ext>
              </a:extLst>
            </p:cNvPr>
            <p:cNvSpPr txBox="1"/>
            <p:nvPr/>
          </p:nvSpPr>
          <p:spPr>
            <a:xfrm>
              <a:off x="5948372" y="271918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6622C103-CF7E-8943-9592-49E4AF2605DA}"/>
                </a:ext>
              </a:extLst>
            </p:cNvPr>
            <p:cNvSpPr txBox="1"/>
            <p:nvPr/>
          </p:nvSpPr>
          <p:spPr>
            <a:xfrm>
              <a:off x="5592572" y="307095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5F28E205-1C7C-8943-A73A-A6F4D02815D7}"/>
                </a:ext>
              </a:extLst>
            </p:cNvPr>
            <p:cNvSpPr txBox="1"/>
            <p:nvPr/>
          </p:nvSpPr>
          <p:spPr>
            <a:xfrm>
              <a:off x="6246785" y="301375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1949A133-947F-7A4C-BEEF-D7451E768309}"/>
                </a:ext>
              </a:extLst>
            </p:cNvPr>
            <p:cNvSpPr txBox="1"/>
            <p:nvPr/>
          </p:nvSpPr>
          <p:spPr>
            <a:xfrm>
              <a:off x="5984396" y="218561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0F8A1E53-0F31-BC4D-810D-933214EE701E}"/>
                </a:ext>
              </a:extLst>
            </p:cNvPr>
            <p:cNvSpPr txBox="1"/>
            <p:nvPr/>
          </p:nvSpPr>
          <p:spPr>
            <a:xfrm>
              <a:off x="5559518" y="405718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01BE03C5-5E76-564C-82D3-A99027BCA446}"/>
                </a:ext>
              </a:extLst>
            </p:cNvPr>
            <p:cNvSpPr txBox="1"/>
            <p:nvPr/>
          </p:nvSpPr>
          <p:spPr>
            <a:xfrm>
              <a:off x="7640808" y="483501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2AB7D169-36E0-3040-93C9-03C2412DD7A1}"/>
                </a:ext>
              </a:extLst>
            </p:cNvPr>
            <p:cNvSpPr txBox="1"/>
            <p:nvPr/>
          </p:nvSpPr>
          <p:spPr>
            <a:xfrm>
              <a:off x="7659942" y="540890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65A961EB-B3A6-B140-A297-1A78E1136A0A}"/>
                </a:ext>
              </a:extLst>
            </p:cNvPr>
            <p:cNvSpPr txBox="1"/>
            <p:nvPr/>
          </p:nvSpPr>
          <p:spPr>
            <a:xfrm>
              <a:off x="8207988" y="484265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3E65CB09-CA7B-3A46-AC65-4245F7E0DA57}"/>
                </a:ext>
              </a:extLst>
            </p:cNvPr>
            <p:cNvSpPr txBox="1"/>
            <p:nvPr/>
          </p:nvSpPr>
          <p:spPr>
            <a:xfrm>
              <a:off x="7223823" y="502470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72226CD1-C047-A946-BAC5-BC032BCB22C9}"/>
                </a:ext>
              </a:extLst>
            </p:cNvPr>
            <p:cNvSpPr txBox="1"/>
            <p:nvPr/>
          </p:nvSpPr>
          <p:spPr>
            <a:xfrm>
              <a:off x="8506401" y="513722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58DCBAD-880C-BA46-B5A2-6AFE5B3305F4}"/>
                </a:ext>
              </a:extLst>
            </p:cNvPr>
            <p:cNvSpPr txBox="1"/>
            <p:nvPr/>
          </p:nvSpPr>
          <p:spPr>
            <a:xfrm>
              <a:off x="7725064" y="415190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8C4E4708-D9A1-4345-9783-73FEE4A184B2}"/>
                </a:ext>
              </a:extLst>
            </p:cNvPr>
            <p:cNvSpPr txBox="1"/>
            <p:nvPr/>
          </p:nvSpPr>
          <p:spPr>
            <a:xfrm>
              <a:off x="8446317" y="633080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346B9C01-3CB1-4147-B514-2A44E2EE66F8}"/>
                </a:ext>
              </a:extLst>
            </p:cNvPr>
            <p:cNvSpPr txBox="1"/>
            <p:nvPr/>
          </p:nvSpPr>
          <p:spPr>
            <a:xfrm>
              <a:off x="6365381" y="5278295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D907A26B-806B-CC48-88E1-2C517D0C1207}"/>
                </a:ext>
              </a:extLst>
            </p:cNvPr>
            <p:cNvSpPr txBox="1"/>
            <p:nvPr/>
          </p:nvSpPr>
          <p:spPr>
            <a:xfrm>
              <a:off x="6338604" y="578355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70B21D04-3A13-2243-8D63-3649A6AADB9A}"/>
                </a:ext>
              </a:extLst>
            </p:cNvPr>
            <p:cNvSpPr txBox="1"/>
            <p:nvPr/>
          </p:nvSpPr>
          <p:spPr>
            <a:xfrm>
              <a:off x="6909605" y="528593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7D76C3AA-94A1-0741-A6E9-DB8146954D7A}"/>
                </a:ext>
              </a:extLst>
            </p:cNvPr>
            <p:cNvSpPr txBox="1"/>
            <p:nvPr/>
          </p:nvSpPr>
          <p:spPr>
            <a:xfrm>
              <a:off x="6634148" y="558050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BEDEC4B-CADD-6F4B-9A45-02286FA1F1D8}"/>
                </a:ext>
              </a:extLst>
            </p:cNvPr>
            <p:cNvSpPr txBox="1"/>
            <p:nvPr/>
          </p:nvSpPr>
          <p:spPr>
            <a:xfrm>
              <a:off x="7891636" y="621198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BEA1A214-5B0F-1E47-A1B6-0133AA452247}"/>
                </a:ext>
              </a:extLst>
            </p:cNvPr>
            <p:cNvSpPr txBox="1"/>
            <p:nvPr/>
          </p:nvSpPr>
          <p:spPr>
            <a:xfrm>
              <a:off x="6909605" y="47139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603EAE03-7B1F-0E41-BFAA-648BCEA28616}"/>
                </a:ext>
              </a:extLst>
            </p:cNvPr>
            <p:cNvSpPr txBox="1"/>
            <p:nvPr/>
          </p:nvSpPr>
          <p:spPr>
            <a:xfrm>
              <a:off x="6959785" y="598644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1B52ED2D-4CE2-7A4F-B8FC-B67535574508}"/>
                </a:ext>
              </a:extLst>
            </p:cNvPr>
            <p:cNvSpPr txBox="1"/>
            <p:nvPr/>
          </p:nvSpPr>
          <p:spPr>
            <a:xfrm>
              <a:off x="7294099" y="458669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02D2BEC7-3836-8044-99CA-ADD9C81D501B}"/>
                </a:ext>
              </a:extLst>
            </p:cNvPr>
            <p:cNvSpPr/>
            <p:nvPr/>
          </p:nvSpPr>
          <p:spPr>
            <a:xfrm>
              <a:off x="5537426" y="4675571"/>
              <a:ext cx="251371" cy="1542604"/>
            </a:xfrm>
            <a:custGeom>
              <a:avLst/>
              <a:gdLst/>
              <a:ahLst/>
              <a:cxnLst/>
              <a:rect l="l" t="t" r="r" b="b"/>
              <a:pathLst>
                <a:path w="357504" h="2193925">
                  <a:moveTo>
                    <a:pt x="357124" y="2193482"/>
                  </a:moveTo>
                  <a:lnTo>
                    <a:pt x="0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1A9DB80A-4968-B541-A1B0-2B008FD27C65}"/>
                </a:ext>
              </a:extLst>
            </p:cNvPr>
            <p:cNvSpPr/>
            <p:nvPr/>
          </p:nvSpPr>
          <p:spPr>
            <a:xfrm>
              <a:off x="5480232" y="4634727"/>
              <a:ext cx="71410" cy="556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E1858B13-6B0B-714F-BEF8-AE563871A425}"/>
                </a:ext>
              </a:extLst>
            </p:cNvPr>
            <p:cNvSpPr/>
            <p:nvPr/>
          </p:nvSpPr>
          <p:spPr>
            <a:xfrm>
              <a:off x="5484376" y="4675572"/>
              <a:ext cx="12948" cy="1673870"/>
            </a:xfrm>
            <a:custGeom>
              <a:avLst/>
              <a:gdLst/>
              <a:ahLst/>
              <a:cxnLst/>
              <a:rect l="l" t="t" r="r" b="b"/>
              <a:pathLst>
                <a:path w="18415" h="2380615">
                  <a:moveTo>
                    <a:pt x="0" y="2380582"/>
                  </a:moveTo>
                  <a:lnTo>
                    <a:pt x="18314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8F3D7600-03AE-504D-9B9F-8CFAC754F304}"/>
                </a:ext>
              </a:extLst>
            </p:cNvPr>
            <p:cNvSpPr/>
            <p:nvPr/>
          </p:nvSpPr>
          <p:spPr>
            <a:xfrm>
              <a:off x="5484482" y="4644942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2106" y="48539"/>
                  </a:moveTo>
                  <a:lnTo>
                    <a:pt x="18122" y="48539"/>
                  </a:lnTo>
                  <a:lnTo>
                    <a:pt x="35788" y="59385"/>
                  </a:lnTo>
                  <a:lnTo>
                    <a:pt x="36093" y="58762"/>
                  </a:lnTo>
                  <a:lnTo>
                    <a:pt x="32106" y="48539"/>
                  </a:lnTo>
                  <a:close/>
                </a:path>
                <a:path w="36195" h="59689">
                  <a:moveTo>
                    <a:pt x="18503" y="0"/>
                  </a:moveTo>
                  <a:lnTo>
                    <a:pt x="11658" y="29895"/>
                  </a:lnTo>
                  <a:lnTo>
                    <a:pt x="0" y="58496"/>
                  </a:lnTo>
                  <a:lnTo>
                    <a:pt x="393" y="59105"/>
                  </a:lnTo>
                  <a:lnTo>
                    <a:pt x="18122" y="48539"/>
                  </a:lnTo>
                  <a:lnTo>
                    <a:pt x="32106" y="48539"/>
                  </a:lnTo>
                  <a:lnTo>
                    <a:pt x="24879" y="30010"/>
                  </a:lnTo>
                  <a:lnTo>
                    <a:pt x="185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21C2AC5-ACCA-1C4F-A3D7-0294417E5D01}"/>
                </a:ext>
              </a:extLst>
            </p:cNvPr>
            <p:cNvSpPr/>
            <p:nvPr/>
          </p:nvSpPr>
          <p:spPr>
            <a:xfrm>
              <a:off x="5908892" y="6445696"/>
              <a:ext cx="58043" cy="33040"/>
            </a:xfrm>
            <a:custGeom>
              <a:avLst/>
              <a:gdLst/>
              <a:ahLst/>
              <a:cxnLst/>
              <a:rect l="l" t="t" r="r" b="b"/>
              <a:pathLst>
                <a:path w="82550" h="46990">
                  <a:moveTo>
                    <a:pt x="10998" y="0"/>
                  </a:moveTo>
                  <a:lnTo>
                    <a:pt x="10109" y="341"/>
                  </a:lnTo>
                  <a:lnTo>
                    <a:pt x="19037" y="26308"/>
                  </a:lnTo>
                  <a:lnTo>
                    <a:pt x="0" y="46286"/>
                  </a:lnTo>
                  <a:lnTo>
                    <a:pt x="698" y="46840"/>
                  </a:lnTo>
                  <a:lnTo>
                    <a:pt x="41427" y="40201"/>
                  </a:lnTo>
                  <a:lnTo>
                    <a:pt x="82486" y="40170"/>
                  </a:lnTo>
                  <a:lnTo>
                    <a:pt x="45211" y="23021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71766AD8-B43E-2B43-8153-7805E2E8F77D}"/>
                </a:ext>
              </a:extLst>
            </p:cNvPr>
            <p:cNvSpPr/>
            <p:nvPr/>
          </p:nvSpPr>
          <p:spPr>
            <a:xfrm>
              <a:off x="5469016" y="6365169"/>
              <a:ext cx="458093" cy="100013"/>
            </a:xfrm>
            <a:custGeom>
              <a:avLst/>
              <a:gdLst/>
              <a:ahLst/>
              <a:cxnLst/>
              <a:rect l="l" t="t" r="r" b="b"/>
              <a:pathLst>
                <a:path w="651509" h="142240">
                  <a:moveTo>
                    <a:pt x="0" y="0"/>
                  </a:moveTo>
                  <a:lnTo>
                    <a:pt x="651158" y="142245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407CE3A-371B-1A43-852D-AE6B7D5E1343}"/>
                </a:ext>
              </a:extLst>
            </p:cNvPr>
            <p:cNvSpPr/>
            <p:nvPr/>
          </p:nvSpPr>
          <p:spPr>
            <a:xfrm>
              <a:off x="5913375" y="6450564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8254" y="0"/>
                  </a:moveTo>
                  <a:lnTo>
                    <a:pt x="7594" y="276"/>
                  </a:lnTo>
                  <a:lnTo>
                    <a:pt x="14287" y="19734"/>
                  </a:lnTo>
                  <a:lnTo>
                    <a:pt x="0" y="34719"/>
                  </a:lnTo>
                  <a:lnTo>
                    <a:pt x="533" y="35142"/>
                  </a:lnTo>
                  <a:lnTo>
                    <a:pt x="31076" y="30163"/>
                  </a:lnTo>
                  <a:lnTo>
                    <a:pt x="61887" y="30130"/>
                  </a:lnTo>
                  <a:lnTo>
                    <a:pt x="33921" y="17278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83CCB4B-3F8E-1444-8BC9-37DE343353CC}"/>
                </a:ext>
              </a:extLst>
            </p:cNvPr>
            <p:cNvSpPr/>
            <p:nvPr/>
          </p:nvSpPr>
          <p:spPr>
            <a:xfrm>
              <a:off x="8370897" y="6414418"/>
              <a:ext cx="56704" cy="33933"/>
            </a:xfrm>
            <a:custGeom>
              <a:avLst/>
              <a:gdLst/>
              <a:ahLst/>
              <a:cxnLst/>
              <a:rect l="l" t="t" r="r" b="b"/>
              <a:pathLst>
                <a:path w="80645" h="48259">
                  <a:moveTo>
                    <a:pt x="774" y="0"/>
                  </a:moveTo>
                  <a:lnTo>
                    <a:pt x="0" y="553"/>
                  </a:lnTo>
                  <a:lnTo>
                    <a:pt x="15125" y="23477"/>
                  </a:lnTo>
                  <a:lnTo>
                    <a:pt x="1676" y="47539"/>
                  </a:lnTo>
                  <a:lnTo>
                    <a:pt x="2514" y="47913"/>
                  </a:lnTo>
                  <a:lnTo>
                    <a:pt x="40297" y="31367"/>
                  </a:lnTo>
                  <a:lnTo>
                    <a:pt x="80048" y="21167"/>
                  </a:lnTo>
                  <a:lnTo>
                    <a:pt x="39662" y="13796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AB4E86CB-5832-2B41-A387-2899FD316CB7}"/>
                </a:ext>
              </a:extLst>
            </p:cNvPr>
            <p:cNvSpPr/>
            <p:nvPr/>
          </p:nvSpPr>
          <p:spPr>
            <a:xfrm>
              <a:off x="6073350" y="6430755"/>
              <a:ext cx="2313236" cy="82152"/>
            </a:xfrm>
            <a:custGeom>
              <a:avLst/>
              <a:gdLst/>
              <a:ahLst/>
              <a:cxnLst/>
              <a:rect l="l" t="t" r="r" b="b"/>
              <a:pathLst>
                <a:path w="3289934" h="116840">
                  <a:moveTo>
                    <a:pt x="0" y="116750"/>
                  </a:moveTo>
                  <a:lnTo>
                    <a:pt x="3289417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12C65D99-2D92-FF4C-9523-C8FEE69AFF60}"/>
                </a:ext>
              </a:extLst>
            </p:cNvPr>
            <p:cNvSpPr/>
            <p:nvPr/>
          </p:nvSpPr>
          <p:spPr>
            <a:xfrm>
              <a:off x="8374737" y="6418503"/>
              <a:ext cx="42416" cy="25450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584" y="0"/>
                  </a:moveTo>
                  <a:lnTo>
                    <a:pt x="0" y="406"/>
                  </a:lnTo>
                  <a:lnTo>
                    <a:pt x="11341" y="17603"/>
                  </a:lnTo>
                  <a:lnTo>
                    <a:pt x="1257" y="35646"/>
                  </a:lnTo>
                  <a:lnTo>
                    <a:pt x="1854" y="35938"/>
                  </a:lnTo>
                  <a:lnTo>
                    <a:pt x="30200" y="23525"/>
                  </a:lnTo>
                  <a:lnTo>
                    <a:pt x="60020" y="15878"/>
                  </a:lnTo>
                  <a:lnTo>
                    <a:pt x="29743" y="1036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37AEB7D7-DEF8-C24C-91FE-2F8E5F4F1076}"/>
                </a:ext>
              </a:extLst>
            </p:cNvPr>
            <p:cNvSpPr/>
            <p:nvPr/>
          </p:nvSpPr>
          <p:spPr>
            <a:xfrm>
              <a:off x="7817926" y="630292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59">
                  <a:moveTo>
                    <a:pt x="749" y="0"/>
                  </a:moveTo>
                  <a:lnTo>
                    <a:pt x="0" y="601"/>
                  </a:lnTo>
                  <a:lnTo>
                    <a:pt x="16649" y="22467"/>
                  </a:lnTo>
                  <a:lnTo>
                    <a:pt x="4851" y="47376"/>
                  </a:lnTo>
                  <a:lnTo>
                    <a:pt x="5702" y="47701"/>
                  </a:lnTo>
                  <a:lnTo>
                    <a:pt x="42278" y="28666"/>
                  </a:lnTo>
                  <a:lnTo>
                    <a:pt x="81254" y="15814"/>
                  </a:lnTo>
                  <a:lnTo>
                    <a:pt x="40487" y="1117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A9F5ED5D-8A1F-E74C-A323-2E2C5DF02654}"/>
                </a:ext>
              </a:extLst>
            </p:cNvPr>
            <p:cNvSpPr/>
            <p:nvPr/>
          </p:nvSpPr>
          <p:spPr>
            <a:xfrm>
              <a:off x="6067091" y="6318238"/>
              <a:ext cx="1767632" cy="182165"/>
            </a:xfrm>
            <a:custGeom>
              <a:avLst/>
              <a:gdLst/>
              <a:ahLst/>
              <a:cxnLst/>
              <a:rect l="l" t="t" r="r" b="b"/>
              <a:pathLst>
                <a:path w="2513965" h="259079">
                  <a:moveTo>
                    <a:pt x="0" y="258979"/>
                  </a:moveTo>
                  <a:lnTo>
                    <a:pt x="251336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A5154E17-168A-0B4E-BDB0-04DE913CCA3F}"/>
                </a:ext>
              </a:extLst>
            </p:cNvPr>
            <p:cNvSpPr/>
            <p:nvPr/>
          </p:nvSpPr>
          <p:spPr>
            <a:xfrm>
              <a:off x="7822015" y="630675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71" y="0"/>
                  </a:moveTo>
                  <a:lnTo>
                    <a:pt x="0" y="439"/>
                  </a:lnTo>
                  <a:lnTo>
                    <a:pt x="12496" y="16838"/>
                  </a:lnTo>
                  <a:lnTo>
                    <a:pt x="3644" y="35532"/>
                  </a:lnTo>
                  <a:lnTo>
                    <a:pt x="4279" y="35760"/>
                  </a:lnTo>
                  <a:lnTo>
                    <a:pt x="31724" y="21492"/>
                  </a:lnTo>
                  <a:lnTo>
                    <a:pt x="60960" y="11844"/>
                  </a:lnTo>
                  <a:lnTo>
                    <a:pt x="30365" y="8361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F4B659A3-2CB4-034A-8E4F-8B4768FE46CE}"/>
                </a:ext>
              </a:extLst>
            </p:cNvPr>
            <p:cNvSpPr/>
            <p:nvPr/>
          </p:nvSpPr>
          <p:spPr>
            <a:xfrm>
              <a:off x="8457514" y="5613698"/>
              <a:ext cx="33933" cy="56257"/>
            </a:xfrm>
            <a:custGeom>
              <a:avLst/>
              <a:gdLst/>
              <a:ahLst/>
              <a:cxnLst/>
              <a:rect l="l" t="t" r="r" b="b"/>
              <a:pathLst>
                <a:path w="48259" h="80009">
                  <a:moveTo>
                    <a:pt x="21856" y="0"/>
                  </a:moveTo>
                  <a:lnTo>
                    <a:pt x="14160" y="40182"/>
                  </a:lnTo>
                  <a:lnTo>
                    <a:pt x="0" y="78828"/>
                  </a:lnTo>
                  <a:lnTo>
                    <a:pt x="558" y="79628"/>
                  </a:lnTo>
                  <a:lnTo>
                    <a:pt x="23672" y="64719"/>
                  </a:lnTo>
                  <a:lnTo>
                    <a:pt x="42582" y="64719"/>
                  </a:lnTo>
                  <a:lnTo>
                    <a:pt x="31788" y="39700"/>
                  </a:lnTo>
                  <a:lnTo>
                    <a:pt x="21856" y="0"/>
                  </a:lnTo>
                  <a:close/>
                </a:path>
                <a:path w="48259" h="80009">
                  <a:moveTo>
                    <a:pt x="42582" y="64719"/>
                  </a:moveTo>
                  <a:lnTo>
                    <a:pt x="23672" y="64719"/>
                  </a:lnTo>
                  <a:lnTo>
                    <a:pt x="47713" y="78308"/>
                  </a:lnTo>
                  <a:lnTo>
                    <a:pt x="48094" y="77495"/>
                  </a:lnTo>
                  <a:lnTo>
                    <a:pt x="42582" y="647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B28CCD9C-18BD-BF43-B39C-A262931C18DF}"/>
                </a:ext>
              </a:extLst>
            </p:cNvPr>
            <p:cNvSpPr/>
            <p:nvPr/>
          </p:nvSpPr>
          <p:spPr>
            <a:xfrm>
              <a:off x="8474027" y="5654527"/>
              <a:ext cx="19199" cy="671513"/>
            </a:xfrm>
            <a:custGeom>
              <a:avLst/>
              <a:gdLst/>
              <a:ahLst/>
              <a:cxnLst/>
              <a:rect l="l" t="t" r="r" b="b"/>
              <a:pathLst>
                <a:path w="27304" h="955040">
                  <a:moveTo>
                    <a:pt x="26770" y="954764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EB5D6F53-DE7F-CD43-8195-A6112D9A5DF2}"/>
                </a:ext>
              </a:extLst>
            </p:cNvPr>
            <p:cNvSpPr/>
            <p:nvPr/>
          </p:nvSpPr>
          <p:spPr>
            <a:xfrm>
              <a:off x="8461640" y="5623904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16383" y="0"/>
                  </a:moveTo>
                  <a:lnTo>
                    <a:pt x="10617" y="30149"/>
                  </a:lnTo>
                  <a:lnTo>
                    <a:pt x="0" y="59131"/>
                  </a:lnTo>
                  <a:lnTo>
                    <a:pt x="406" y="59728"/>
                  </a:lnTo>
                  <a:lnTo>
                    <a:pt x="17754" y="48539"/>
                  </a:lnTo>
                  <a:lnTo>
                    <a:pt x="31929" y="48539"/>
                  </a:lnTo>
                  <a:lnTo>
                    <a:pt x="23850" y="29794"/>
                  </a:lnTo>
                  <a:lnTo>
                    <a:pt x="16383" y="0"/>
                  </a:lnTo>
                  <a:close/>
                </a:path>
                <a:path w="36195" h="60325">
                  <a:moveTo>
                    <a:pt x="31929" y="48539"/>
                  </a:moveTo>
                  <a:lnTo>
                    <a:pt x="17754" y="48539"/>
                  </a:lnTo>
                  <a:lnTo>
                    <a:pt x="35775" y="58737"/>
                  </a:lnTo>
                  <a:lnTo>
                    <a:pt x="36068" y="58140"/>
                  </a:lnTo>
                  <a:lnTo>
                    <a:pt x="31929" y="4853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77A3F5E0-2C65-1140-AAC0-B3DDA5FD758C}"/>
                </a:ext>
              </a:extLst>
            </p:cNvPr>
            <p:cNvSpPr/>
            <p:nvPr/>
          </p:nvSpPr>
          <p:spPr>
            <a:xfrm>
              <a:off x="6053910" y="5534606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0"/>
                  </a:moveTo>
                  <a:lnTo>
                    <a:pt x="0" y="536892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ECF19A0A-972C-ED41-9E61-77336E7AB0B0}"/>
                </a:ext>
              </a:extLst>
            </p:cNvPr>
            <p:cNvSpPr/>
            <p:nvPr/>
          </p:nvSpPr>
          <p:spPr>
            <a:xfrm>
              <a:off x="6036989" y="5493763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66" y="0"/>
                  </a:moveTo>
                  <a:lnTo>
                    <a:pt x="15227" y="39954"/>
                  </a:lnTo>
                  <a:lnTo>
                    <a:pt x="0" y="78193"/>
                  </a:lnTo>
                  <a:lnTo>
                    <a:pt x="533" y="78981"/>
                  </a:lnTo>
                  <a:lnTo>
                    <a:pt x="24066" y="64731"/>
                  </a:lnTo>
                  <a:lnTo>
                    <a:pt x="42759" y="64731"/>
                  </a:lnTo>
                  <a:lnTo>
                    <a:pt x="32892" y="39954"/>
                  </a:lnTo>
                  <a:lnTo>
                    <a:pt x="24066" y="0"/>
                  </a:lnTo>
                  <a:close/>
                </a:path>
                <a:path w="48259" h="79375">
                  <a:moveTo>
                    <a:pt x="42759" y="64731"/>
                  </a:moveTo>
                  <a:lnTo>
                    <a:pt x="24066" y="64731"/>
                  </a:lnTo>
                  <a:lnTo>
                    <a:pt x="47713" y="78981"/>
                  </a:lnTo>
                  <a:lnTo>
                    <a:pt x="48120" y="78193"/>
                  </a:lnTo>
                  <a:lnTo>
                    <a:pt x="42759" y="6473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90EC4A61-8079-8446-A902-60EF702B5C1B}"/>
                </a:ext>
              </a:extLst>
            </p:cNvPr>
            <p:cNvSpPr/>
            <p:nvPr/>
          </p:nvSpPr>
          <p:spPr>
            <a:xfrm>
              <a:off x="6053910" y="5534604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896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CC9353FE-C66E-2F46-8308-037C84BF9668}"/>
                </a:ext>
              </a:extLst>
            </p:cNvPr>
            <p:cNvSpPr/>
            <p:nvPr/>
          </p:nvSpPr>
          <p:spPr>
            <a:xfrm>
              <a:off x="6041221" y="5503969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90">
                  <a:moveTo>
                    <a:pt x="18046" y="0"/>
                  </a:moveTo>
                  <a:lnTo>
                    <a:pt x="11429" y="29971"/>
                  </a:lnTo>
                  <a:lnTo>
                    <a:pt x="0" y="58648"/>
                  </a:lnTo>
                  <a:lnTo>
                    <a:pt x="393" y="59245"/>
                  </a:lnTo>
                  <a:lnTo>
                    <a:pt x="18046" y="48564"/>
                  </a:lnTo>
                  <a:lnTo>
                    <a:pt x="32061" y="48564"/>
                  </a:lnTo>
                  <a:lnTo>
                    <a:pt x="24650" y="29971"/>
                  </a:lnTo>
                  <a:lnTo>
                    <a:pt x="18046" y="0"/>
                  </a:lnTo>
                  <a:close/>
                </a:path>
                <a:path w="36195" h="59690">
                  <a:moveTo>
                    <a:pt x="32061" y="48564"/>
                  </a:moveTo>
                  <a:lnTo>
                    <a:pt x="18046" y="48564"/>
                  </a:lnTo>
                  <a:lnTo>
                    <a:pt x="35788" y="59245"/>
                  </a:lnTo>
                  <a:lnTo>
                    <a:pt x="36080" y="58648"/>
                  </a:lnTo>
                  <a:lnTo>
                    <a:pt x="32061" y="4856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030354EF-4513-8544-A8CB-D5FD3EF8DA36}"/>
                </a:ext>
              </a:extLst>
            </p:cNvPr>
            <p:cNvSpPr/>
            <p:nvPr/>
          </p:nvSpPr>
          <p:spPr>
            <a:xfrm>
              <a:off x="6894828" y="6091838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685" y="0"/>
                  </a:moveTo>
                  <a:lnTo>
                    <a:pt x="0" y="673"/>
                  </a:lnTo>
                  <a:lnTo>
                    <a:pt x="18364" y="21107"/>
                  </a:lnTo>
                  <a:lnTo>
                    <a:pt x="8636" y="46906"/>
                  </a:lnTo>
                  <a:lnTo>
                    <a:pt x="9499" y="47150"/>
                  </a:lnTo>
                  <a:lnTo>
                    <a:pt x="44411" y="25222"/>
                  </a:lnTo>
                  <a:lnTo>
                    <a:pt x="82219" y="9258"/>
                  </a:lnTo>
                  <a:lnTo>
                    <a:pt x="41186" y="792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44615F98-336F-2442-9764-C9E11464D4C0}"/>
                </a:ext>
              </a:extLst>
            </p:cNvPr>
            <p:cNvSpPr/>
            <p:nvPr/>
          </p:nvSpPr>
          <p:spPr>
            <a:xfrm>
              <a:off x="6368628" y="6105830"/>
              <a:ext cx="543818" cy="100905"/>
            </a:xfrm>
            <a:custGeom>
              <a:avLst/>
              <a:gdLst/>
              <a:ahLst/>
              <a:cxnLst/>
              <a:rect l="l" t="t" r="r" b="b"/>
              <a:pathLst>
                <a:path w="773429" h="143509">
                  <a:moveTo>
                    <a:pt x="0" y="143432"/>
                  </a:moveTo>
                  <a:lnTo>
                    <a:pt x="77329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A14F307F-6082-694E-94A4-80AFD7022B60}"/>
                </a:ext>
              </a:extLst>
            </p:cNvPr>
            <p:cNvSpPr/>
            <p:nvPr/>
          </p:nvSpPr>
          <p:spPr>
            <a:xfrm>
              <a:off x="6899213" y="6095329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08"/>
                  </a:lnTo>
                  <a:lnTo>
                    <a:pt x="13766" y="15836"/>
                  </a:lnTo>
                  <a:lnTo>
                    <a:pt x="6477" y="35179"/>
                  </a:lnTo>
                  <a:lnTo>
                    <a:pt x="7112" y="35356"/>
                  </a:lnTo>
                  <a:lnTo>
                    <a:pt x="33312" y="18910"/>
                  </a:lnTo>
                  <a:lnTo>
                    <a:pt x="61658" y="6946"/>
                  </a:lnTo>
                  <a:lnTo>
                    <a:pt x="30899" y="595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C2544EFC-603E-0B4F-8858-7E79E3BA1412}"/>
                </a:ext>
              </a:extLst>
            </p:cNvPr>
            <p:cNvSpPr/>
            <p:nvPr/>
          </p:nvSpPr>
          <p:spPr>
            <a:xfrm>
              <a:off x="5577119" y="6213828"/>
              <a:ext cx="198450" cy="97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2C40A27-B5FE-C348-9C47-1A9734C384E8}"/>
                </a:ext>
              </a:extLst>
            </p:cNvPr>
            <p:cNvSpPr/>
            <p:nvPr/>
          </p:nvSpPr>
          <p:spPr>
            <a:xfrm>
              <a:off x="5835089" y="6277280"/>
              <a:ext cx="51604" cy="50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916F10B7-9F09-C74C-9E00-51AD0CB0B7CA}"/>
                </a:ext>
              </a:extLst>
            </p:cNvPr>
            <p:cNvSpPr/>
            <p:nvPr/>
          </p:nvSpPr>
          <p:spPr>
            <a:xfrm>
              <a:off x="5864533" y="6305702"/>
              <a:ext cx="193774" cy="187077"/>
            </a:xfrm>
            <a:custGeom>
              <a:avLst/>
              <a:gdLst/>
              <a:ahLst/>
              <a:cxnLst/>
              <a:rect l="l" t="t" r="r" b="b"/>
              <a:pathLst>
                <a:path w="275590" h="266065">
                  <a:moveTo>
                    <a:pt x="275458" y="265910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EDC8577C-7103-924B-9133-E3DAD2AAF96C}"/>
                </a:ext>
              </a:extLst>
            </p:cNvPr>
            <p:cNvSpPr/>
            <p:nvPr/>
          </p:nvSpPr>
          <p:spPr>
            <a:xfrm>
              <a:off x="5842447" y="628439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6992" y="25575"/>
                  </a:lnTo>
                  <a:lnTo>
                    <a:pt x="29718" y="53722"/>
                  </a:lnTo>
                  <a:lnTo>
                    <a:pt x="30416" y="53835"/>
                  </a:lnTo>
                  <a:lnTo>
                    <a:pt x="34988" y="33775"/>
                  </a:lnTo>
                  <a:lnTo>
                    <a:pt x="55054" y="28520"/>
                  </a:lnTo>
                  <a:lnTo>
                    <a:pt x="54825" y="27885"/>
                  </a:lnTo>
                  <a:lnTo>
                    <a:pt x="26212" y="16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EFE100F3-144D-0443-B392-7B2899CFC317}"/>
                </a:ext>
              </a:extLst>
            </p:cNvPr>
            <p:cNvSpPr/>
            <p:nvPr/>
          </p:nvSpPr>
          <p:spPr>
            <a:xfrm>
              <a:off x="6109623" y="6389370"/>
              <a:ext cx="52390" cy="4959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EB3FADAE-F970-2E43-A85C-9A0C834A3970}"/>
                </a:ext>
              </a:extLst>
            </p:cNvPr>
            <p:cNvSpPr/>
            <p:nvPr/>
          </p:nvSpPr>
          <p:spPr>
            <a:xfrm>
              <a:off x="6139988" y="6220981"/>
              <a:ext cx="211187" cy="190649"/>
            </a:xfrm>
            <a:custGeom>
              <a:avLst/>
              <a:gdLst/>
              <a:ahLst/>
              <a:cxnLst/>
              <a:rect l="l" t="t" r="r" b="b"/>
              <a:pathLst>
                <a:path w="300354" h="271145">
                  <a:moveTo>
                    <a:pt x="299943" y="0"/>
                  </a:moveTo>
                  <a:lnTo>
                    <a:pt x="0" y="270986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8667A102-E5EC-984A-8039-E922B19C8466}"/>
                </a:ext>
              </a:extLst>
            </p:cNvPr>
            <p:cNvSpPr/>
            <p:nvPr/>
          </p:nvSpPr>
          <p:spPr>
            <a:xfrm>
              <a:off x="6117214" y="6394909"/>
              <a:ext cx="39737" cy="37505"/>
            </a:xfrm>
            <a:custGeom>
              <a:avLst/>
              <a:gdLst/>
              <a:ahLst/>
              <a:cxnLst/>
              <a:rect l="l" t="t" r="r" b="b"/>
              <a:pathLst>
                <a:path w="56515" h="53340">
                  <a:moveTo>
                    <a:pt x="32118" y="0"/>
                  </a:moveTo>
                  <a:lnTo>
                    <a:pt x="31470" y="179"/>
                  </a:lnTo>
                  <a:lnTo>
                    <a:pt x="17843" y="27885"/>
                  </a:lnTo>
                  <a:lnTo>
                    <a:pt x="0" y="52891"/>
                  </a:lnTo>
                  <a:lnTo>
                    <a:pt x="26720" y="37647"/>
                  </a:lnTo>
                  <a:lnTo>
                    <a:pt x="55714" y="26828"/>
                  </a:lnTo>
                  <a:lnTo>
                    <a:pt x="55892" y="26128"/>
                  </a:lnTo>
                  <a:lnTo>
                    <a:pt x="36093" y="20271"/>
                  </a:lnTo>
                  <a:lnTo>
                    <a:pt x="3211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9542EFDF-B8CC-4E48-B16B-6B48A1C04495}"/>
                </a:ext>
              </a:extLst>
            </p:cNvPr>
            <p:cNvSpPr/>
            <p:nvPr/>
          </p:nvSpPr>
          <p:spPr>
            <a:xfrm>
              <a:off x="8275975" y="2903234"/>
              <a:ext cx="50595" cy="514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6072924A-4275-D34C-860A-09A4922213DE}"/>
                </a:ext>
              </a:extLst>
            </p:cNvPr>
            <p:cNvSpPr/>
            <p:nvPr/>
          </p:nvSpPr>
          <p:spPr>
            <a:xfrm>
              <a:off x="8304432" y="2717380"/>
              <a:ext cx="201364" cy="208062"/>
            </a:xfrm>
            <a:custGeom>
              <a:avLst/>
              <a:gdLst/>
              <a:ahLst/>
              <a:cxnLst/>
              <a:rect l="l" t="t" r="r" b="b"/>
              <a:pathLst>
                <a:path w="286384" h="295910">
                  <a:moveTo>
                    <a:pt x="286362" y="0"/>
                  </a:moveTo>
                  <a:lnTo>
                    <a:pt x="0" y="295748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0713CAF-CEE4-DB4B-9A55-872D15E849FA}"/>
                </a:ext>
              </a:extLst>
            </p:cNvPr>
            <p:cNvSpPr/>
            <p:nvPr/>
          </p:nvSpPr>
          <p:spPr>
            <a:xfrm>
              <a:off x="8283082" y="290876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28524" y="0"/>
                  </a:moveTo>
                  <a:lnTo>
                    <a:pt x="27876" y="228"/>
                  </a:lnTo>
                  <a:lnTo>
                    <a:pt x="16128" y="28778"/>
                  </a:lnTo>
                  <a:lnTo>
                    <a:pt x="0" y="54902"/>
                  </a:lnTo>
                  <a:lnTo>
                    <a:pt x="25641" y="37934"/>
                  </a:lnTo>
                  <a:lnTo>
                    <a:pt x="53848" y="25196"/>
                  </a:lnTo>
                  <a:lnTo>
                    <a:pt x="53962" y="24498"/>
                  </a:lnTo>
                  <a:lnTo>
                    <a:pt x="33832" y="19977"/>
                  </a:lnTo>
                  <a:lnTo>
                    <a:pt x="2852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8D54CFE-A6F0-E644-88C5-20543EA51BEB}"/>
                </a:ext>
              </a:extLst>
            </p:cNvPr>
            <p:cNvSpPr/>
            <p:nvPr/>
          </p:nvSpPr>
          <p:spPr>
            <a:xfrm>
              <a:off x="8563385" y="3184063"/>
              <a:ext cx="51113" cy="510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27388E42-A457-FB4B-B09A-FB5C3680DC74}"/>
                </a:ext>
              </a:extLst>
            </p:cNvPr>
            <p:cNvSpPr/>
            <p:nvPr/>
          </p:nvSpPr>
          <p:spPr>
            <a:xfrm>
              <a:off x="8592365" y="3017436"/>
              <a:ext cx="189756" cy="188863"/>
            </a:xfrm>
            <a:custGeom>
              <a:avLst/>
              <a:gdLst/>
              <a:ahLst/>
              <a:cxnLst/>
              <a:rect l="l" t="t" r="r" b="b"/>
              <a:pathLst>
                <a:path w="269875" h="268604">
                  <a:moveTo>
                    <a:pt x="269336" y="0"/>
                  </a:moveTo>
                  <a:lnTo>
                    <a:pt x="0" y="268448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6D277259-4545-6449-A2D0-BE1FDDC6C46D}"/>
                </a:ext>
              </a:extLst>
            </p:cNvPr>
            <p:cNvSpPr/>
            <p:nvPr/>
          </p:nvSpPr>
          <p:spPr>
            <a:xfrm>
              <a:off x="8570636" y="3189617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64" y="0"/>
                  </a:moveTo>
                  <a:lnTo>
                    <a:pt x="28828" y="190"/>
                  </a:lnTo>
                  <a:lnTo>
                    <a:pt x="16560" y="28511"/>
                  </a:lnTo>
                  <a:lnTo>
                    <a:pt x="0" y="54381"/>
                  </a:lnTo>
                  <a:lnTo>
                    <a:pt x="25933" y="37858"/>
                  </a:lnTo>
                  <a:lnTo>
                    <a:pt x="54355" y="25628"/>
                  </a:lnTo>
                  <a:lnTo>
                    <a:pt x="54508" y="24917"/>
                  </a:lnTo>
                  <a:lnTo>
                    <a:pt x="34442" y="2004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0823C17-3799-5E44-A894-F34DDE1ADFAD}"/>
                </a:ext>
              </a:extLst>
            </p:cNvPr>
            <p:cNvSpPr/>
            <p:nvPr/>
          </p:nvSpPr>
          <p:spPr>
            <a:xfrm>
              <a:off x="6369370" y="2977091"/>
              <a:ext cx="56257" cy="43308"/>
            </a:xfrm>
            <a:custGeom>
              <a:avLst/>
              <a:gdLst/>
              <a:ahLst/>
              <a:cxnLst/>
              <a:rect l="l" t="t" r="r" b="b"/>
              <a:pathLst>
                <a:path w="80009" h="61595">
                  <a:moveTo>
                    <a:pt x="55232" y="0"/>
                  </a:moveTo>
                  <a:lnTo>
                    <a:pt x="54343" y="88"/>
                  </a:lnTo>
                  <a:lnTo>
                    <a:pt x="29590" y="32994"/>
                  </a:lnTo>
                  <a:lnTo>
                    <a:pt x="0" y="61366"/>
                  </a:lnTo>
                  <a:lnTo>
                    <a:pt x="38798" y="47980"/>
                  </a:lnTo>
                  <a:lnTo>
                    <a:pt x="79476" y="40970"/>
                  </a:lnTo>
                  <a:lnTo>
                    <a:pt x="79882" y="40093"/>
                  </a:lnTo>
                  <a:lnTo>
                    <a:pt x="55397" y="27546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821BFAF4-F56E-7A4F-94D2-1CD05401EFB9}"/>
                </a:ext>
              </a:extLst>
            </p:cNvPr>
            <p:cNvSpPr/>
            <p:nvPr/>
          </p:nvSpPr>
          <p:spPr>
            <a:xfrm>
              <a:off x="6404326" y="2267520"/>
              <a:ext cx="1197918" cy="731788"/>
            </a:xfrm>
            <a:custGeom>
              <a:avLst/>
              <a:gdLst/>
              <a:ahLst/>
              <a:cxnLst/>
              <a:rect l="l" t="t" r="r" b="b"/>
              <a:pathLst>
                <a:path w="1703704" h="1040764">
                  <a:moveTo>
                    <a:pt x="1703709" y="0"/>
                  </a:moveTo>
                  <a:lnTo>
                    <a:pt x="0" y="1040196"/>
                  </a:lnTo>
                </a:path>
              </a:pathLst>
            </a:custGeom>
            <a:ln w="12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C8E3B146-940A-C740-84CB-0800C77A6AF0}"/>
                </a:ext>
              </a:extLst>
            </p:cNvPr>
            <p:cNvSpPr/>
            <p:nvPr/>
          </p:nvSpPr>
          <p:spPr>
            <a:xfrm>
              <a:off x="6378112" y="2982539"/>
              <a:ext cx="42416" cy="32593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41427" y="0"/>
                  </a:moveTo>
                  <a:lnTo>
                    <a:pt x="40741" y="63"/>
                  </a:lnTo>
                  <a:lnTo>
                    <a:pt x="22186" y="24752"/>
                  </a:lnTo>
                  <a:lnTo>
                    <a:pt x="0" y="46024"/>
                  </a:lnTo>
                  <a:lnTo>
                    <a:pt x="29095" y="35991"/>
                  </a:lnTo>
                  <a:lnTo>
                    <a:pt x="59601" y="30733"/>
                  </a:lnTo>
                  <a:lnTo>
                    <a:pt x="59905" y="30086"/>
                  </a:lnTo>
                  <a:lnTo>
                    <a:pt x="41541" y="20662"/>
                  </a:lnTo>
                  <a:lnTo>
                    <a:pt x="41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8EBA9697-DA6C-004C-BDE8-44A66FDBD279}"/>
                </a:ext>
              </a:extLst>
            </p:cNvPr>
            <p:cNvSpPr/>
            <p:nvPr/>
          </p:nvSpPr>
          <p:spPr>
            <a:xfrm>
              <a:off x="6260159" y="5359434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711" y="0"/>
                  </a:moveTo>
                  <a:lnTo>
                    <a:pt x="0" y="660"/>
                  </a:lnTo>
                  <a:lnTo>
                    <a:pt x="18415" y="21069"/>
                  </a:lnTo>
                  <a:lnTo>
                    <a:pt x="8750" y="46888"/>
                  </a:lnTo>
                  <a:lnTo>
                    <a:pt x="9601" y="47129"/>
                  </a:lnTo>
                  <a:lnTo>
                    <a:pt x="44488" y="25120"/>
                  </a:lnTo>
                  <a:lnTo>
                    <a:pt x="82257" y="9093"/>
                  </a:lnTo>
                  <a:lnTo>
                    <a:pt x="41224" y="783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BD707C7C-88D7-254C-A880-438030E565FB}"/>
                </a:ext>
              </a:extLst>
            </p:cNvPr>
            <p:cNvSpPr/>
            <p:nvPr/>
          </p:nvSpPr>
          <p:spPr>
            <a:xfrm>
              <a:off x="6040963" y="5373384"/>
              <a:ext cx="237083" cy="44648"/>
            </a:xfrm>
            <a:custGeom>
              <a:avLst/>
              <a:gdLst/>
              <a:ahLst/>
              <a:cxnLst/>
              <a:rect l="l" t="t" r="r" b="b"/>
              <a:pathLst>
                <a:path w="337184" h="63500">
                  <a:moveTo>
                    <a:pt x="0" y="63256"/>
                  </a:moveTo>
                  <a:lnTo>
                    <a:pt x="336703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1E648068-10E5-C74F-8B5F-7FA0EB8BEE6B}"/>
                </a:ext>
              </a:extLst>
            </p:cNvPr>
            <p:cNvSpPr/>
            <p:nvPr/>
          </p:nvSpPr>
          <p:spPr>
            <a:xfrm>
              <a:off x="6264553" y="5362916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20"/>
                  </a:lnTo>
                  <a:lnTo>
                    <a:pt x="13817" y="15811"/>
                  </a:lnTo>
                  <a:lnTo>
                    <a:pt x="6565" y="35153"/>
                  </a:lnTo>
                  <a:lnTo>
                    <a:pt x="7200" y="35344"/>
                  </a:lnTo>
                  <a:lnTo>
                    <a:pt x="33362" y="18846"/>
                  </a:lnTo>
                  <a:lnTo>
                    <a:pt x="61683" y="6807"/>
                  </a:lnTo>
                  <a:lnTo>
                    <a:pt x="30899" y="590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D5BAE3C6-7461-434E-A0B8-409E43E4C2A7}"/>
                </a:ext>
              </a:extLst>
            </p:cNvPr>
            <p:cNvSpPr/>
            <p:nvPr/>
          </p:nvSpPr>
          <p:spPr>
            <a:xfrm>
              <a:off x="8393689" y="5445753"/>
              <a:ext cx="159705" cy="159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C85098FC-E245-A641-BDF5-B55D24470462}"/>
                </a:ext>
              </a:extLst>
            </p:cNvPr>
            <p:cNvSpPr txBox="1"/>
            <p:nvPr/>
          </p:nvSpPr>
          <p:spPr>
            <a:xfrm>
              <a:off x="8409623" y="5451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D880154B-0753-944F-930D-6AE178EB86B6}"/>
                </a:ext>
              </a:extLst>
            </p:cNvPr>
            <p:cNvSpPr/>
            <p:nvPr/>
          </p:nvSpPr>
          <p:spPr>
            <a:xfrm>
              <a:off x="5404485" y="6270072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AE99602D-50B3-F142-8111-9D85F3ADDA5F}"/>
                </a:ext>
              </a:extLst>
            </p:cNvPr>
            <p:cNvSpPr txBox="1"/>
            <p:nvPr/>
          </p:nvSpPr>
          <p:spPr>
            <a:xfrm>
              <a:off x="5420410" y="627544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2959D4A8-BC3A-C242-BCA5-8D884C2E6DB8}"/>
                </a:ext>
              </a:extLst>
            </p:cNvPr>
            <p:cNvSpPr/>
            <p:nvPr/>
          </p:nvSpPr>
          <p:spPr>
            <a:xfrm>
              <a:off x="5975484" y="584108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F0890B82-9AAB-7242-A6E5-8E5E50679BB0}"/>
                </a:ext>
              </a:extLst>
            </p:cNvPr>
            <p:cNvSpPr txBox="1"/>
            <p:nvPr/>
          </p:nvSpPr>
          <p:spPr>
            <a:xfrm>
              <a:off x="6014367" y="584646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C0406EB9-4E2C-1C47-858A-70B2201E79AD}"/>
                </a:ext>
              </a:extLst>
            </p:cNvPr>
            <p:cNvSpPr/>
            <p:nvPr/>
          </p:nvSpPr>
          <p:spPr>
            <a:xfrm>
              <a:off x="5700031" y="6135658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0AE9BCCC-8003-1542-8A71-1EE291D8BEC7}"/>
                </a:ext>
              </a:extLst>
            </p:cNvPr>
            <p:cNvSpPr txBox="1"/>
            <p:nvPr/>
          </p:nvSpPr>
          <p:spPr>
            <a:xfrm>
              <a:off x="5738909" y="614103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D0AF104E-808E-0648-ADEC-930E950FE744}"/>
                </a:ext>
              </a:extLst>
            </p:cNvPr>
            <p:cNvSpPr/>
            <p:nvPr/>
          </p:nvSpPr>
          <p:spPr>
            <a:xfrm>
              <a:off x="6273897" y="613565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DCF1C526-9E11-5942-B3E9-AA95B1D73ACD}"/>
                </a:ext>
              </a:extLst>
            </p:cNvPr>
            <p:cNvSpPr txBox="1"/>
            <p:nvPr/>
          </p:nvSpPr>
          <p:spPr>
            <a:xfrm>
              <a:off x="6289825" y="614103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09F26D67-93B0-8A45-9BDE-45A839D66DBE}"/>
                </a:ext>
              </a:extLst>
            </p:cNvPr>
            <p:cNvSpPr/>
            <p:nvPr/>
          </p:nvSpPr>
          <p:spPr>
            <a:xfrm>
              <a:off x="5975484" y="5337748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3DFDC08C-64C3-C345-B1BC-7532CDA00ECB}"/>
                </a:ext>
              </a:extLst>
            </p:cNvPr>
            <p:cNvSpPr txBox="1"/>
            <p:nvPr/>
          </p:nvSpPr>
          <p:spPr>
            <a:xfrm>
              <a:off x="5991412" y="5343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650F2853-33B4-0942-99A1-935A7924CA76}"/>
                </a:ext>
              </a:extLst>
            </p:cNvPr>
            <p:cNvSpPr/>
            <p:nvPr/>
          </p:nvSpPr>
          <p:spPr>
            <a:xfrm>
              <a:off x="5975484" y="6410207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4E9CC053-D7DF-744D-B728-F7D2018A34C3}"/>
                </a:ext>
              </a:extLst>
            </p:cNvPr>
            <p:cNvSpPr txBox="1"/>
            <p:nvPr/>
          </p:nvSpPr>
          <p:spPr>
            <a:xfrm>
              <a:off x="5991412" y="641558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90F27E4D-7F19-3F49-AA2C-E40189BD600F}"/>
                </a:ext>
              </a:extLst>
            </p:cNvPr>
            <p:cNvSpPr/>
            <p:nvPr/>
          </p:nvSpPr>
          <p:spPr>
            <a:xfrm>
              <a:off x="8120588" y="2908913"/>
              <a:ext cx="47872" cy="536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6981F9D5-4FFA-C94F-84BD-197418237D76}"/>
                </a:ext>
              </a:extLst>
            </p:cNvPr>
            <p:cNvSpPr/>
            <p:nvPr/>
          </p:nvSpPr>
          <p:spPr>
            <a:xfrm>
              <a:off x="7603792" y="2261841"/>
              <a:ext cx="539353" cy="669280"/>
            </a:xfrm>
            <a:custGeom>
              <a:avLst/>
              <a:gdLst/>
              <a:ahLst/>
              <a:cxnLst/>
              <a:rect l="l" t="t" r="r" b="b"/>
              <a:pathLst>
                <a:path w="767079" h="951864">
                  <a:moveTo>
                    <a:pt x="0" y="0"/>
                  </a:moveTo>
                  <a:lnTo>
                    <a:pt x="766581" y="951250"/>
                  </a:lnTo>
                </a:path>
              </a:pathLst>
            </a:custGeom>
            <a:ln w="1222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5B9CBAB8-F7B1-F948-A5C0-FEF6B36C43CF}"/>
                </a:ext>
              </a:extLst>
            </p:cNvPr>
            <p:cNvSpPr/>
            <p:nvPr/>
          </p:nvSpPr>
          <p:spPr>
            <a:xfrm>
              <a:off x="8126152" y="2914360"/>
              <a:ext cx="36165" cy="40630"/>
            </a:xfrm>
            <a:custGeom>
              <a:avLst/>
              <a:gdLst/>
              <a:ahLst/>
              <a:cxnLst/>
              <a:rect l="l" t="t" r="r" b="b"/>
              <a:pathLst>
                <a:path w="51434" h="57785">
                  <a:moveTo>
                    <a:pt x="27584" y="0"/>
                  </a:moveTo>
                  <a:lnTo>
                    <a:pt x="20548" y="19342"/>
                  </a:lnTo>
                  <a:lnTo>
                    <a:pt x="0" y="22072"/>
                  </a:lnTo>
                  <a:lnTo>
                    <a:pt x="126" y="22720"/>
                  </a:lnTo>
                  <a:lnTo>
                    <a:pt x="27063" y="37973"/>
                  </a:lnTo>
                  <a:lnTo>
                    <a:pt x="51041" y="57200"/>
                  </a:lnTo>
                  <a:lnTo>
                    <a:pt x="37376" y="29705"/>
                  </a:lnTo>
                  <a:lnTo>
                    <a:pt x="28270" y="203"/>
                  </a:lnTo>
                  <a:lnTo>
                    <a:pt x="27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4076D3C0-BE91-D942-9864-84B276347A69}"/>
                </a:ext>
              </a:extLst>
            </p:cNvPr>
            <p:cNvSpPr/>
            <p:nvPr/>
          </p:nvSpPr>
          <p:spPr>
            <a:xfrm>
              <a:off x="8677266" y="2931514"/>
              <a:ext cx="51149" cy="509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01284062-C60E-954E-B761-4F9E2CEFE841}"/>
                </a:ext>
              </a:extLst>
            </p:cNvPr>
            <p:cNvSpPr/>
            <p:nvPr/>
          </p:nvSpPr>
          <p:spPr>
            <a:xfrm>
              <a:off x="8492859" y="2747294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BB060EF4-187B-E141-AABA-2E0C49B839BD}"/>
                </a:ext>
              </a:extLst>
            </p:cNvPr>
            <p:cNvSpPr/>
            <p:nvPr/>
          </p:nvSpPr>
          <p:spPr>
            <a:xfrm>
              <a:off x="8682811" y="293702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44" y="0"/>
                  </a:moveTo>
                  <a:lnTo>
                    <a:pt x="20129" y="20002"/>
                  </a:lnTo>
                  <a:lnTo>
                    <a:pt x="0" y="24930"/>
                  </a:lnTo>
                  <a:lnTo>
                    <a:pt x="215" y="25565"/>
                  </a:lnTo>
                  <a:lnTo>
                    <a:pt x="28625" y="37820"/>
                  </a:lnTo>
                  <a:lnTo>
                    <a:pt x="54546" y="54368"/>
                  </a:lnTo>
                  <a:lnTo>
                    <a:pt x="37998" y="28473"/>
                  </a:lnTo>
                  <a:lnTo>
                    <a:pt x="25755" y="152"/>
                  </a:lnTo>
                  <a:lnTo>
                    <a:pt x="250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1ED38AED-75A4-6246-80C2-8005E8473FEF}"/>
                </a:ext>
              </a:extLst>
            </p:cNvPr>
            <p:cNvSpPr/>
            <p:nvPr/>
          </p:nvSpPr>
          <p:spPr>
            <a:xfrm>
              <a:off x="8572922" y="2758430"/>
              <a:ext cx="51158" cy="509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D75C5D47-A082-2C4F-ACD6-9EAD1DBA50B4}"/>
                </a:ext>
              </a:extLst>
            </p:cNvPr>
            <p:cNvSpPr/>
            <p:nvPr/>
          </p:nvSpPr>
          <p:spPr>
            <a:xfrm>
              <a:off x="8601894" y="2787335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293356"/>
                  </a:moveTo>
                  <a:lnTo>
                    <a:pt x="0" y="0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7AA7270C-80F1-1146-984C-58E377E844E3}"/>
                </a:ext>
              </a:extLst>
            </p:cNvPr>
            <p:cNvSpPr/>
            <p:nvPr/>
          </p:nvSpPr>
          <p:spPr>
            <a:xfrm>
              <a:off x="8580173" y="276565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16548" y="25869"/>
                  </a:lnTo>
                  <a:lnTo>
                    <a:pt x="28803" y="54216"/>
                  </a:lnTo>
                  <a:lnTo>
                    <a:pt x="29514" y="54355"/>
                  </a:lnTo>
                  <a:lnTo>
                    <a:pt x="34417" y="34366"/>
                  </a:lnTo>
                  <a:lnTo>
                    <a:pt x="54559" y="29438"/>
                  </a:lnTo>
                  <a:lnTo>
                    <a:pt x="54343" y="28803"/>
                  </a:lnTo>
                  <a:lnTo>
                    <a:pt x="25920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3D4D9332-E33F-2A47-B12D-FD43B5726DC6}"/>
                </a:ext>
              </a:extLst>
            </p:cNvPr>
            <p:cNvSpPr/>
            <p:nvPr/>
          </p:nvSpPr>
          <p:spPr>
            <a:xfrm>
              <a:off x="8366333" y="2633575"/>
              <a:ext cx="57150" cy="41076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23101" y="0"/>
                  </a:moveTo>
                  <a:lnTo>
                    <a:pt x="22123" y="88"/>
                  </a:lnTo>
                  <a:lnTo>
                    <a:pt x="23736" y="27482"/>
                  </a:lnTo>
                  <a:lnTo>
                    <a:pt x="0" y="41617"/>
                  </a:lnTo>
                  <a:lnTo>
                    <a:pt x="533" y="42354"/>
                  </a:lnTo>
                  <a:lnTo>
                    <a:pt x="41567" y="46862"/>
                  </a:lnTo>
                  <a:lnTo>
                    <a:pt x="81114" y="57848"/>
                  </a:lnTo>
                  <a:lnTo>
                    <a:pt x="49834" y="31343"/>
                  </a:lnTo>
                  <a:lnTo>
                    <a:pt x="231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B710F5E4-26E9-7448-9550-E091F85E3B05}"/>
                </a:ext>
              </a:extLst>
            </p:cNvPr>
            <p:cNvSpPr/>
            <p:nvPr/>
          </p:nvSpPr>
          <p:spPr>
            <a:xfrm>
              <a:off x="7678444" y="2280022"/>
              <a:ext cx="709017" cy="375493"/>
            </a:xfrm>
            <a:custGeom>
              <a:avLst/>
              <a:gdLst/>
              <a:ahLst/>
              <a:cxnLst/>
              <a:rect l="l" t="t" r="r" b="b"/>
              <a:pathLst>
                <a:path w="1008379" h="534035">
                  <a:moveTo>
                    <a:pt x="0" y="0"/>
                  </a:moveTo>
                  <a:lnTo>
                    <a:pt x="1007955" y="533431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9EF0011B-B79F-AD44-AE59-7E9DB6B8FA33}"/>
                </a:ext>
              </a:extLst>
            </p:cNvPr>
            <p:cNvSpPr/>
            <p:nvPr/>
          </p:nvSpPr>
          <p:spPr>
            <a:xfrm>
              <a:off x="8371548" y="2638951"/>
              <a:ext cx="42863" cy="30807"/>
            </a:xfrm>
            <a:custGeom>
              <a:avLst/>
              <a:gdLst/>
              <a:ahLst/>
              <a:cxnLst/>
              <a:rect l="l" t="t" r="r" b="b"/>
              <a:pathLst>
                <a:path w="60959" h="43814">
                  <a:moveTo>
                    <a:pt x="17310" y="0"/>
                  </a:moveTo>
                  <a:lnTo>
                    <a:pt x="16598" y="63"/>
                  </a:lnTo>
                  <a:lnTo>
                    <a:pt x="17792" y="20612"/>
                  </a:lnTo>
                  <a:lnTo>
                    <a:pt x="0" y="31229"/>
                  </a:lnTo>
                  <a:lnTo>
                    <a:pt x="393" y="31775"/>
                  </a:lnTo>
                  <a:lnTo>
                    <a:pt x="31153" y="35166"/>
                  </a:lnTo>
                  <a:lnTo>
                    <a:pt x="60820" y="43383"/>
                  </a:lnTo>
                  <a:lnTo>
                    <a:pt x="37363" y="23507"/>
                  </a:lnTo>
                  <a:lnTo>
                    <a:pt x="173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420E4419-F6C8-7B49-805E-F7A9369D60A9}"/>
                </a:ext>
              </a:extLst>
            </p:cNvPr>
            <p:cNvSpPr/>
            <p:nvPr/>
          </p:nvSpPr>
          <p:spPr>
            <a:xfrm>
              <a:off x="8364030" y="3275227"/>
              <a:ext cx="57596" cy="33486"/>
            </a:xfrm>
            <a:custGeom>
              <a:avLst/>
              <a:gdLst/>
              <a:ahLst/>
              <a:cxnLst/>
              <a:rect l="l" t="t" r="r" b="b"/>
              <a:pathLst>
                <a:path w="81915" h="47625">
                  <a:moveTo>
                    <a:pt x="7454" y="0"/>
                  </a:moveTo>
                  <a:lnTo>
                    <a:pt x="6591" y="419"/>
                  </a:lnTo>
                  <a:lnTo>
                    <a:pt x="17462" y="25615"/>
                  </a:lnTo>
                  <a:lnTo>
                    <a:pt x="0" y="46977"/>
                  </a:lnTo>
                  <a:lnTo>
                    <a:pt x="749" y="47485"/>
                  </a:lnTo>
                  <a:lnTo>
                    <a:pt x="40855" y="37782"/>
                  </a:lnTo>
                  <a:lnTo>
                    <a:pt x="81775" y="34658"/>
                  </a:lnTo>
                  <a:lnTo>
                    <a:pt x="43319" y="20383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7FC8E8CC-0D3C-7B43-8A0A-C6B7D1749512}"/>
                </a:ext>
              </a:extLst>
            </p:cNvPr>
            <p:cNvSpPr/>
            <p:nvPr/>
          </p:nvSpPr>
          <p:spPr>
            <a:xfrm>
              <a:off x="7224628" y="3131370"/>
              <a:ext cx="1156395" cy="162967"/>
            </a:xfrm>
            <a:custGeom>
              <a:avLst/>
              <a:gdLst/>
              <a:ahLst/>
              <a:cxnLst/>
              <a:rect l="l" t="t" r="r" b="b"/>
              <a:pathLst>
                <a:path w="1644650" h="231775">
                  <a:moveTo>
                    <a:pt x="0" y="0"/>
                  </a:moveTo>
                  <a:lnTo>
                    <a:pt x="1644553" y="231158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3C17E4EB-3865-244E-A08C-00BF8FB1D86B}"/>
                </a:ext>
              </a:extLst>
            </p:cNvPr>
            <p:cNvSpPr/>
            <p:nvPr/>
          </p:nvSpPr>
          <p:spPr>
            <a:xfrm>
              <a:off x="8368262" y="3279888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5">
                  <a:moveTo>
                    <a:pt x="5600" y="0"/>
                  </a:moveTo>
                  <a:lnTo>
                    <a:pt x="4940" y="317"/>
                  </a:lnTo>
                  <a:lnTo>
                    <a:pt x="13106" y="19215"/>
                  </a:lnTo>
                  <a:lnTo>
                    <a:pt x="0" y="35242"/>
                  </a:lnTo>
                  <a:lnTo>
                    <a:pt x="558" y="35623"/>
                  </a:lnTo>
                  <a:lnTo>
                    <a:pt x="30632" y="28346"/>
                  </a:lnTo>
                  <a:lnTo>
                    <a:pt x="61341" y="26009"/>
                  </a:lnTo>
                  <a:lnTo>
                    <a:pt x="32499" y="1527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479AAD8A-05E6-C945-927F-5062FA4F789C}"/>
                </a:ext>
              </a:extLst>
            </p:cNvPr>
            <p:cNvSpPr/>
            <p:nvPr/>
          </p:nvSpPr>
          <p:spPr>
            <a:xfrm>
              <a:off x="7549553" y="2343048"/>
              <a:ext cx="38843" cy="57596"/>
            </a:xfrm>
            <a:custGeom>
              <a:avLst/>
              <a:gdLst/>
              <a:ahLst/>
              <a:cxnLst/>
              <a:rect l="l" t="t" r="r" b="b"/>
              <a:pathLst>
                <a:path w="55245" h="81914">
                  <a:moveTo>
                    <a:pt x="44915" y="58635"/>
                  </a:moveTo>
                  <a:lnTo>
                    <a:pt x="27520" y="58635"/>
                  </a:lnTo>
                  <a:lnTo>
                    <a:pt x="42862" y="81533"/>
                  </a:lnTo>
                  <a:lnTo>
                    <a:pt x="43560" y="80987"/>
                  </a:lnTo>
                  <a:lnTo>
                    <a:pt x="44915" y="58635"/>
                  </a:lnTo>
                  <a:close/>
                </a:path>
                <a:path w="55245" h="81914">
                  <a:moveTo>
                    <a:pt x="55079" y="0"/>
                  </a:moveTo>
                  <a:lnTo>
                    <a:pt x="30060" y="32473"/>
                  </a:lnTo>
                  <a:lnTo>
                    <a:pt x="0" y="60642"/>
                  </a:lnTo>
                  <a:lnTo>
                    <a:pt x="152" y="61595"/>
                  </a:lnTo>
                  <a:lnTo>
                    <a:pt x="27520" y="58635"/>
                  </a:lnTo>
                  <a:lnTo>
                    <a:pt x="44915" y="58635"/>
                  </a:lnTo>
                  <a:lnTo>
                    <a:pt x="46050" y="39916"/>
                  </a:lnTo>
                  <a:lnTo>
                    <a:pt x="55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5DB72847-62FC-9E42-B725-6329E33A9813}"/>
                </a:ext>
              </a:extLst>
            </p:cNvPr>
            <p:cNvSpPr/>
            <p:nvPr/>
          </p:nvSpPr>
          <p:spPr>
            <a:xfrm>
              <a:off x="7221753" y="2380040"/>
              <a:ext cx="349151" cy="742950"/>
            </a:xfrm>
            <a:custGeom>
              <a:avLst/>
              <a:gdLst/>
              <a:ahLst/>
              <a:cxnLst/>
              <a:rect l="l" t="t" r="r" b="b"/>
              <a:pathLst>
                <a:path w="496570" h="1056639">
                  <a:moveTo>
                    <a:pt x="0" y="1056351"/>
                  </a:moveTo>
                  <a:lnTo>
                    <a:pt x="496542" y="0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A6E6D1E-0D2C-FF4F-9B39-FC1C471EE569}"/>
                </a:ext>
              </a:extLst>
            </p:cNvPr>
            <p:cNvSpPr/>
            <p:nvPr/>
          </p:nvSpPr>
          <p:spPr>
            <a:xfrm>
              <a:off x="7554893" y="2352299"/>
              <a:ext cx="29468" cy="43308"/>
            </a:xfrm>
            <a:custGeom>
              <a:avLst/>
              <a:gdLst/>
              <a:ahLst/>
              <a:cxnLst/>
              <a:rect l="l" t="t" r="r" b="b"/>
              <a:pathLst>
                <a:path w="41909" h="61594">
                  <a:moveTo>
                    <a:pt x="33686" y="43967"/>
                  </a:moveTo>
                  <a:lnTo>
                    <a:pt x="20624" y="43967"/>
                  </a:lnTo>
                  <a:lnTo>
                    <a:pt x="32131" y="61150"/>
                  </a:lnTo>
                  <a:lnTo>
                    <a:pt x="32677" y="60731"/>
                  </a:lnTo>
                  <a:lnTo>
                    <a:pt x="33686" y="43967"/>
                  </a:lnTo>
                  <a:close/>
                </a:path>
                <a:path w="41909" h="61594">
                  <a:moveTo>
                    <a:pt x="41313" y="0"/>
                  </a:moveTo>
                  <a:lnTo>
                    <a:pt x="22529" y="24333"/>
                  </a:lnTo>
                  <a:lnTo>
                    <a:pt x="0" y="45478"/>
                  </a:lnTo>
                  <a:lnTo>
                    <a:pt x="88" y="46177"/>
                  </a:lnTo>
                  <a:lnTo>
                    <a:pt x="20624" y="43967"/>
                  </a:lnTo>
                  <a:lnTo>
                    <a:pt x="33686" y="43967"/>
                  </a:lnTo>
                  <a:lnTo>
                    <a:pt x="34531" y="29933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DCBCBB6A-1603-A345-B111-47072F9DAD42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216E1042-DB91-C249-B8D8-CDD6CF752FEC}"/>
                </a:ext>
              </a:extLst>
            </p:cNvPr>
            <p:cNvSpPr/>
            <p:nvPr/>
          </p:nvSpPr>
          <p:spPr>
            <a:xfrm>
              <a:off x="8503199" y="2584247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406" y="0"/>
                  </a:moveTo>
                  <a:lnTo>
                    <a:pt x="0" y="800"/>
                  </a:lnTo>
                  <a:lnTo>
                    <a:pt x="15240" y="39039"/>
                  </a:lnTo>
                  <a:lnTo>
                    <a:pt x="24053" y="78993"/>
                  </a:lnTo>
                  <a:lnTo>
                    <a:pt x="32867" y="39039"/>
                  </a:lnTo>
                  <a:lnTo>
                    <a:pt x="42750" y="14262"/>
                  </a:lnTo>
                  <a:lnTo>
                    <a:pt x="24053" y="14262"/>
                  </a:lnTo>
                  <a:lnTo>
                    <a:pt x="406" y="0"/>
                  </a:lnTo>
                  <a:close/>
                </a:path>
                <a:path w="48259" h="79375">
                  <a:moveTo>
                    <a:pt x="47574" y="0"/>
                  </a:moveTo>
                  <a:lnTo>
                    <a:pt x="24053" y="14262"/>
                  </a:lnTo>
                  <a:lnTo>
                    <a:pt x="42750" y="14262"/>
                  </a:lnTo>
                  <a:lnTo>
                    <a:pt x="48120" y="800"/>
                  </a:lnTo>
                  <a:lnTo>
                    <a:pt x="475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3F3C7670-66C6-814F-A6D3-041DB2CC5631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3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4BE0E169-C721-F74F-B43C-108F593E56EB}"/>
                </a:ext>
              </a:extLst>
            </p:cNvPr>
            <p:cNvSpPr/>
            <p:nvPr/>
          </p:nvSpPr>
          <p:spPr>
            <a:xfrm>
              <a:off x="8507431" y="2587926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292" y="0"/>
                  </a:moveTo>
                  <a:lnTo>
                    <a:pt x="0" y="596"/>
                  </a:lnTo>
                  <a:lnTo>
                    <a:pt x="11429" y="29260"/>
                  </a:lnTo>
                  <a:lnTo>
                    <a:pt x="18033" y="59232"/>
                  </a:lnTo>
                  <a:lnTo>
                    <a:pt x="24650" y="29260"/>
                  </a:lnTo>
                  <a:lnTo>
                    <a:pt x="32059" y="10680"/>
                  </a:lnTo>
                  <a:lnTo>
                    <a:pt x="18033" y="10680"/>
                  </a:lnTo>
                  <a:lnTo>
                    <a:pt x="292" y="0"/>
                  </a:lnTo>
                  <a:close/>
                </a:path>
                <a:path w="36195" h="59689">
                  <a:moveTo>
                    <a:pt x="35686" y="0"/>
                  </a:moveTo>
                  <a:lnTo>
                    <a:pt x="18033" y="10680"/>
                  </a:lnTo>
                  <a:lnTo>
                    <a:pt x="32059" y="10680"/>
                  </a:lnTo>
                  <a:lnTo>
                    <a:pt x="36080" y="59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C8A4B858-C8CE-DA48-B071-CFCAC25B1238}"/>
                </a:ext>
              </a:extLst>
            </p:cNvPr>
            <p:cNvSpPr/>
            <p:nvPr/>
          </p:nvSpPr>
          <p:spPr>
            <a:xfrm>
              <a:off x="8477070" y="2267199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70831548-E7A5-0E40-9B5A-DBA897C5DF52}"/>
                </a:ext>
              </a:extLst>
            </p:cNvPr>
            <p:cNvSpPr/>
            <p:nvPr/>
          </p:nvSpPr>
          <p:spPr>
            <a:xfrm>
              <a:off x="8460158" y="2226346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53" y="0"/>
                  </a:moveTo>
                  <a:lnTo>
                    <a:pt x="15239" y="39954"/>
                  </a:lnTo>
                  <a:lnTo>
                    <a:pt x="0" y="78193"/>
                  </a:lnTo>
                  <a:lnTo>
                    <a:pt x="533" y="78994"/>
                  </a:lnTo>
                  <a:lnTo>
                    <a:pt x="24053" y="64744"/>
                  </a:lnTo>
                  <a:lnTo>
                    <a:pt x="42760" y="64744"/>
                  </a:lnTo>
                  <a:lnTo>
                    <a:pt x="32880" y="39954"/>
                  </a:lnTo>
                  <a:lnTo>
                    <a:pt x="24053" y="0"/>
                  </a:lnTo>
                  <a:close/>
                </a:path>
                <a:path w="48259" h="79375">
                  <a:moveTo>
                    <a:pt x="42760" y="64744"/>
                  </a:moveTo>
                  <a:lnTo>
                    <a:pt x="24053" y="64744"/>
                  </a:lnTo>
                  <a:lnTo>
                    <a:pt x="47713" y="78994"/>
                  </a:lnTo>
                  <a:lnTo>
                    <a:pt x="48120" y="78193"/>
                  </a:lnTo>
                  <a:lnTo>
                    <a:pt x="42760" y="6474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BC0EFBD2-8C72-0E41-9722-65D02DAFCDE5}"/>
                </a:ext>
              </a:extLst>
            </p:cNvPr>
            <p:cNvSpPr/>
            <p:nvPr/>
          </p:nvSpPr>
          <p:spPr>
            <a:xfrm>
              <a:off x="8477070" y="2267193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634513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73787CDC-A85D-4849-A54F-27ECAB453441}"/>
                </a:ext>
              </a:extLst>
            </p:cNvPr>
            <p:cNvSpPr/>
            <p:nvPr/>
          </p:nvSpPr>
          <p:spPr>
            <a:xfrm>
              <a:off x="8464390" y="2236570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18034" y="0"/>
                  </a:moveTo>
                  <a:lnTo>
                    <a:pt x="11429" y="29946"/>
                  </a:lnTo>
                  <a:lnTo>
                    <a:pt x="0" y="58623"/>
                  </a:lnTo>
                  <a:lnTo>
                    <a:pt x="393" y="59220"/>
                  </a:lnTo>
                  <a:lnTo>
                    <a:pt x="18034" y="48552"/>
                  </a:lnTo>
                  <a:lnTo>
                    <a:pt x="32066" y="48552"/>
                  </a:lnTo>
                  <a:lnTo>
                    <a:pt x="24650" y="29946"/>
                  </a:lnTo>
                  <a:lnTo>
                    <a:pt x="18034" y="0"/>
                  </a:lnTo>
                  <a:close/>
                </a:path>
                <a:path w="36195" h="59689">
                  <a:moveTo>
                    <a:pt x="32066" y="48552"/>
                  </a:moveTo>
                  <a:lnTo>
                    <a:pt x="18034" y="48552"/>
                  </a:lnTo>
                  <a:lnTo>
                    <a:pt x="35788" y="59220"/>
                  </a:lnTo>
                  <a:lnTo>
                    <a:pt x="36080" y="58623"/>
                  </a:lnTo>
                  <a:lnTo>
                    <a:pt x="32066" y="4855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5F7C150C-DC5D-B849-AF3C-B26CB5ADBE7F}"/>
                </a:ext>
              </a:extLst>
            </p:cNvPr>
            <p:cNvSpPr/>
            <p:nvPr/>
          </p:nvSpPr>
          <p:spPr>
            <a:xfrm>
              <a:off x="8320149" y="3013122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78143" y="0"/>
                  </a:moveTo>
                  <a:lnTo>
                    <a:pt x="39979" y="15671"/>
                  </a:lnTo>
                  <a:lnTo>
                    <a:pt x="0" y="24980"/>
                  </a:lnTo>
                  <a:lnTo>
                    <a:pt x="40208" y="33274"/>
                  </a:lnTo>
                  <a:lnTo>
                    <a:pt x="78765" y="47942"/>
                  </a:lnTo>
                  <a:lnTo>
                    <a:pt x="79565" y="47409"/>
                  </a:lnTo>
                  <a:lnTo>
                    <a:pt x="64960" y="24142"/>
                  </a:lnTo>
                  <a:lnTo>
                    <a:pt x="78943" y="393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AC8B0871-2B3E-764C-82B8-3B9B5D5E1B0B}"/>
                </a:ext>
              </a:extLst>
            </p:cNvPr>
            <p:cNvSpPr/>
            <p:nvPr/>
          </p:nvSpPr>
          <p:spPr>
            <a:xfrm>
              <a:off x="8361129" y="3024463"/>
              <a:ext cx="437108" cy="5804"/>
            </a:xfrm>
            <a:custGeom>
              <a:avLst/>
              <a:gdLst/>
              <a:ahLst/>
              <a:cxnLst/>
              <a:rect l="l" t="t" r="r" b="b"/>
              <a:pathLst>
                <a:path w="621665" h="8254">
                  <a:moveTo>
                    <a:pt x="621270" y="0"/>
                  </a:moveTo>
                  <a:lnTo>
                    <a:pt x="0" y="8102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5EA33E29-F88B-6F42-AD21-C96D6F2AD986}"/>
                </a:ext>
              </a:extLst>
            </p:cNvPr>
            <p:cNvSpPr/>
            <p:nvPr/>
          </p:nvSpPr>
          <p:spPr>
            <a:xfrm>
              <a:off x="8330409" y="3017382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58585" y="0"/>
                  </a:moveTo>
                  <a:lnTo>
                    <a:pt x="29959" y="11747"/>
                  </a:lnTo>
                  <a:lnTo>
                    <a:pt x="0" y="18745"/>
                  </a:lnTo>
                  <a:lnTo>
                    <a:pt x="30124" y="24942"/>
                  </a:lnTo>
                  <a:lnTo>
                    <a:pt x="59055" y="35953"/>
                  </a:lnTo>
                  <a:lnTo>
                    <a:pt x="59664" y="35547"/>
                  </a:lnTo>
                  <a:lnTo>
                    <a:pt x="48691" y="18110"/>
                  </a:lnTo>
                  <a:lnTo>
                    <a:pt x="59194" y="279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6A5E2801-4B4B-8A42-806E-EDE5BC7A78D4}"/>
                </a:ext>
              </a:extLst>
            </p:cNvPr>
            <p:cNvSpPr/>
            <p:nvPr/>
          </p:nvSpPr>
          <p:spPr>
            <a:xfrm>
              <a:off x="7311041" y="309013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60">
                  <a:moveTo>
                    <a:pt x="75565" y="0"/>
                  </a:moveTo>
                  <a:lnTo>
                    <a:pt x="38963" y="19037"/>
                  </a:lnTo>
                  <a:lnTo>
                    <a:pt x="0" y="31889"/>
                  </a:lnTo>
                  <a:lnTo>
                    <a:pt x="40779" y="36525"/>
                  </a:lnTo>
                  <a:lnTo>
                    <a:pt x="80505" y="47701"/>
                  </a:lnTo>
                  <a:lnTo>
                    <a:pt x="81254" y="47104"/>
                  </a:lnTo>
                  <a:lnTo>
                    <a:pt x="64604" y="25234"/>
                  </a:lnTo>
                  <a:lnTo>
                    <a:pt x="76415" y="3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1" name="object 240">
              <a:extLst>
                <a:ext uri="{FF2B5EF4-FFF2-40B4-BE49-F238E27FC236}">
                  <a16:creationId xmlns:a16="http://schemas.microsoft.com/office/drawing/2014/main" id="{55E7C910-AB23-0D4B-AE67-42E3ACE5E7A5}"/>
                </a:ext>
              </a:extLst>
            </p:cNvPr>
            <p:cNvSpPr/>
            <p:nvPr/>
          </p:nvSpPr>
          <p:spPr>
            <a:xfrm>
              <a:off x="7351803" y="3019346"/>
              <a:ext cx="865733" cy="89297"/>
            </a:xfrm>
            <a:custGeom>
              <a:avLst/>
              <a:gdLst/>
              <a:ahLst/>
              <a:cxnLst/>
              <a:rect l="l" t="t" r="r" b="b"/>
              <a:pathLst>
                <a:path w="1231265" h="127000">
                  <a:moveTo>
                    <a:pt x="1231064" y="0"/>
                  </a:moveTo>
                  <a:lnTo>
                    <a:pt x="0" y="12659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2" name="object 241">
              <a:extLst>
                <a:ext uri="{FF2B5EF4-FFF2-40B4-BE49-F238E27FC236}">
                  <a16:creationId xmlns:a16="http://schemas.microsoft.com/office/drawing/2014/main" id="{A015C784-106E-7F4F-811A-45A2D5F52B9E}"/>
                </a:ext>
              </a:extLst>
            </p:cNvPr>
            <p:cNvSpPr/>
            <p:nvPr/>
          </p:nvSpPr>
          <p:spPr>
            <a:xfrm>
              <a:off x="7321229" y="309468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6667" y="0"/>
                  </a:moveTo>
                  <a:lnTo>
                    <a:pt x="29235" y="14287"/>
                  </a:lnTo>
                  <a:lnTo>
                    <a:pt x="0" y="23914"/>
                  </a:lnTo>
                  <a:lnTo>
                    <a:pt x="30581" y="27393"/>
                  </a:lnTo>
                  <a:lnTo>
                    <a:pt x="60375" y="35788"/>
                  </a:lnTo>
                  <a:lnTo>
                    <a:pt x="60947" y="35331"/>
                  </a:lnTo>
                  <a:lnTo>
                    <a:pt x="48463" y="18935"/>
                  </a:lnTo>
                  <a:lnTo>
                    <a:pt x="57315" y="241"/>
                  </a:lnTo>
                  <a:lnTo>
                    <a:pt x="5666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3" name="object 242">
              <a:extLst>
                <a:ext uri="{FF2B5EF4-FFF2-40B4-BE49-F238E27FC236}">
                  <a16:creationId xmlns:a16="http://schemas.microsoft.com/office/drawing/2014/main" id="{F93A6764-7673-F544-A18D-D06F7862523C}"/>
                </a:ext>
              </a:extLst>
            </p:cNvPr>
            <p:cNvSpPr/>
            <p:nvPr/>
          </p:nvSpPr>
          <p:spPr>
            <a:xfrm>
              <a:off x="7522026" y="2172103"/>
              <a:ext cx="159705" cy="1592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243">
              <a:extLst>
                <a:ext uri="{FF2B5EF4-FFF2-40B4-BE49-F238E27FC236}">
                  <a16:creationId xmlns:a16="http://schemas.microsoft.com/office/drawing/2014/main" id="{E08C1DB1-7959-3042-8C04-D558DA73474F}"/>
                </a:ext>
              </a:extLst>
            </p:cNvPr>
            <p:cNvSpPr txBox="1"/>
            <p:nvPr/>
          </p:nvSpPr>
          <p:spPr>
            <a:xfrm>
              <a:off x="7544226" y="217745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5" name="object 244">
              <a:extLst>
                <a:ext uri="{FF2B5EF4-FFF2-40B4-BE49-F238E27FC236}">
                  <a16:creationId xmlns:a16="http://schemas.microsoft.com/office/drawing/2014/main" id="{35FB88B2-8F1D-194F-A24B-A17E26826EB6}"/>
                </a:ext>
              </a:extLst>
            </p:cNvPr>
            <p:cNvSpPr/>
            <p:nvPr/>
          </p:nvSpPr>
          <p:spPr>
            <a:xfrm>
              <a:off x="7141907" y="3046042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245">
              <a:extLst>
                <a:ext uri="{FF2B5EF4-FFF2-40B4-BE49-F238E27FC236}">
                  <a16:creationId xmlns:a16="http://schemas.microsoft.com/office/drawing/2014/main" id="{AF1B0A65-585A-944D-9FFB-E59C1074F0FA}"/>
                </a:ext>
              </a:extLst>
            </p:cNvPr>
            <p:cNvSpPr txBox="1"/>
            <p:nvPr/>
          </p:nvSpPr>
          <p:spPr>
            <a:xfrm>
              <a:off x="7157827" y="305141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7" name="object 246">
              <a:extLst>
                <a:ext uri="{FF2B5EF4-FFF2-40B4-BE49-F238E27FC236}">
                  <a16:creationId xmlns:a16="http://schemas.microsoft.com/office/drawing/2014/main" id="{720DB5E0-7628-2744-ADEA-32132D53FDA8}"/>
                </a:ext>
              </a:extLst>
            </p:cNvPr>
            <p:cNvSpPr/>
            <p:nvPr/>
          </p:nvSpPr>
          <p:spPr>
            <a:xfrm>
              <a:off x="8421612" y="2642314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247">
              <a:extLst>
                <a:ext uri="{FF2B5EF4-FFF2-40B4-BE49-F238E27FC236}">
                  <a16:creationId xmlns:a16="http://schemas.microsoft.com/office/drawing/2014/main" id="{E75BBA02-1A55-5342-AC7E-049BCE28A047}"/>
                </a:ext>
              </a:extLst>
            </p:cNvPr>
            <p:cNvSpPr txBox="1"/>
            <p:nvPr/>
          </p:nvSpPr>
          <p:spPr>
            <a:xfrm>
              <a:off x="8464314" y="264768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9" name="object 248">
              <a:extLst>
                <a:ext uri="{FF2B5EF4-FFF2-40B4-BE49-F238E27FC236}">
                  <a16:creationId xmlns:a16="http://schemas.microsoft.com/office/drawing/2014/main" id="{38FE7B49-0E73-9C44-9EDB-5CF283C95E16}"/>
                </a:ext>
              </a:extLst>
            </p:cNvPr>
            <p:cNvSpPr/>
            <p:nvPr/>
          </p:nvSpPr>
          <p:spPr>
            <a:xfrm>
              <a:off x="8146149" y="2936877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249">
              <a:extLst>
                <a:ext uri="{FF2B5EF4-FFF2-40B4-BE49-F238E27FC236}">
                  <a16:creationId xmlns:a16="http://schemas.microsoft.com/office/drawing/2014/main" id="{7C834184-DF2B-5946-8015-1F56B5167CCB}"/>
                </a:ext>
              </a:extLst>
            </p:cNvPr>
            <p:cNvSpPr txBox="1"/>
            <p:nvPr/>
          </p:nvSpPr>
          <p:spPr>
            <a:xfrm>
              <a:off x="8162078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BA675B2F-74F4-6F45-9587-C7A1CB97693C}"/>
                </a:ext>
              </a:extLst>
            </p:cNvPr>
            <p:cNvSpPr/>
            <p:nvPr/>
          </p:nvSpPr>
          <p:spPr>
            <a:xfrm>
              <a:off x="8720042" y="2936877"/>
              <a:ext cx="159705" cy="159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A5A775D4-7BBB-8245-AEE6-7FF164949EDD}"/>
                </a:ext>
              </a:extLst>
            </p:cNvPr>
            <p:cNvSpPr txBox="1"/>
            <p:nvPr/>
          </p:nvSpPr>
          <p:spPr>
            <a:xfrm>
              <a:off x="8735949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3" name="object 252">
              <a:extLst>
                <a:ext uri="{FF2B5EF4-FFF2-40B4-BE49-F238E27FC236}">
                  <a16:creationId xmlns:a16="http://schemas.microsoft.com/office/drawing/2014/main" id="{A06FFC61-90D0-9A4A-A49A-73C1B489B5F9}"/>
                </a:ext>
              </a:extLst>
            </p:cNvPr>
            <p:cNvSpPr/>
            <p:nvPr/>
          </p:nvSpPr>
          <p:spPr>
            <a:xfrm>
              <a:off x="8421612" y="2070340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253">
              <a:extLst>
                <a:ext uri="{FF2B5EF4-FFF2-40B4-BE49-F238E27FC236}">
                  <a16:creationId xmlns:a16="http://schemas.microsoft.com/office/drawing/2014/main" id="{E0487B75-FECB-7F4C-A0F7-4CC63ADF0534}"/>
                </a:ext>
              </a:extLst>
            </p:cNvPr>
            <p:cNvSpPr txBox="1"/>
            <p:nvPr/>
          </p:nvSpPr>
          <p:spPr>
            <a:xfrm>
              <a:off x="8437536" y="207571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5" name="object 254">
              <a:extLst>
                <a:ext uri="{FF2B5EF4-FFF2-40B4-BE49-F238E27FC236}">
                  <a16:creationId xmlns:a16="http://schemas.microsoft.com/office/drawing/2014/main" id="{A86E1194-C254-1242-9EDE-0245F2669B80}"/>
                </a:ext>
              </a:extLst>
            </p:cNvPr>
            <p:cNvSpPr/>
            <p:nvPr/>
          </p:nvSpPr>
          <p:spPr>
            <a:xfrm>
              <a:off x="8421612" y="3211429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3B1B59CC-8CDA-D448-9ECD-6ACB7A3B74FD}"/>
                </a:ext>
              </a:extLst>
            </p:cNvPr>
            <p:cNvSpPr txBox="1"/>
            <p:nvPr/>
          </p:nvSpPr>
          <p:spPr>
            <a:xfrm>
              <a:off x="8460491" y="321680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954E7168-C037-CF40-AC9B-0C4C02304BDE}"/>
                </a:ext>
              </a:extLst>
            </p:cNvPr>
            <p:cNvSpPr/>
            <p:nvPr/>
          </p:nvSpPr>
          <p:spPr>
            <a:xfrm>
              <a:off x="6587037" y="2947816"/>
              <a:ext cx="147573" cy="1521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D6F0630B-8F14-AD40-9212-AE597AC9B592}"/>
                </a:ext>
              </a:extLst>
            </p:cNvPr>
            <p:cNvSpPr/>
            <p:nvPr/>
          </p:nvSpPr>
          <p:spPr>
            <a:xfrm>
              <a:off x="7062063" y="5909120"/>
              <a:ext cx="156252" cy="15211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0FEF2F6D-010E-694F-B5CD-88D7211B4DC2}"/>
                </a:ext>
              </a:extLst>
            </p:cNvPr>
            <p:cNvSpPr/>
            <p:nvPr/>
          </p:nvSpPr>
          <p:spPr>
            <a:xfrm>
              <a:off x="7524409" y="5499466"/>
              <a:ext cx="155401" cy="1573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9A35669B-523B-6547-A49F-2CD1BC851AF0}"/>
                </a:ext>
              </a:extLst>
            </p:cNvPr>
            <p:cNvSpPr/>
            <p:nvPr/>
          </p:nvSpPr>
          <p:spPr>
            <a:xfrm>
              <a:off x="7166091" y="3651753"/>
              <a:ext cx="284411" cy="284411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0" y="29148"/>
                  </a:lnTo>
                  <a:lnTo>
                    <a:pt x="58297" y="58297"/>
                  </a:lnTo>
                  <a:lnTo>
                    <a:pt x="29148" y="95040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48" y="308930"/>
                  </a:lnTo>
                  <a:lnTo>
                    <a:pt x="58297" y="345673"/>
                  </a:lnTo>
                  <a:lnTo>
                    <a:pt x="95040" y="374822"/>
                  </a:lnTo>
                  <a:lnTo>
                    <a:pt x="136094" y="394254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4"/>
                  </a:lnTo>
                  <a:lnTo>
                    <a:pt x="308930" y="374822"/>
                  </a:lnTo>
                  <a:lnTo>
                    <a:pt x="345673" y="345673"/>
                  </a:lnTo>
                  <a:lnTo>
                    <a:pt x="374822" y="308930"/>
                  </a:lnTo>
                  <a:lnTo>
                    <a:pt x="394254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4" y="136094"/>
                  </a:lnTo>
                  <a:lnTo>
                    <a:pt x="374822" y="95040"/>
                  </a:lnTo>
                  <a:lnTo>
                    <a:pt x="345673" y="58297"/>
                  </a:lnTo>
                  <a:lnTo>
                    <a:pt x="308930" y="29148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8D3124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B5243E8-3B03-C647-ACE4-139441A229B4}"/>
              </a:ext>
            </a:extLst>
          </p:cNvPr>
          <p:cNvSpPr/>
          <p:nvPr/>
        </p:nvSpPr>
        <p:spPr>
          <a:xfrm>
            <a:off x="522341" y="4189745"/>
            <a:ext cx="196399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DFS?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7CE9C4-16D4-D742-ABC3-F1DEED4F169E}"/>
              </a:ext>
            </a:extLst>
          </p:cNvPr>
          <p:cNvSpPr/>
          <p:nvPr/>
        </p:nvSpPr>
        <p:spPr>
          <a:xfrm>
            <a:off x="513889" y="4776341"/>
            <a:ext cx="4769078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web pages would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DFS search by creating new web pages and make links to them the first time that you visit them. DFS would always go to a new web page like that and it'd keep creating new ones and you wouldn't get very far. </a:t>
            </a:r>
          </a:p>
        </p:txBody>
      </p:sp>
    </p:spTree>
    <p:extLst>
      <p:ext uri="{BB962C8B-B14F-4D97-AF65-F5344CB8AC3E}">
        <p14:creationId xmlns:p14="http://schemas.microsoft.com/office/powerpoint/2010/main" val="2449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2" grpId="0" animBg="1"/>
      <p:bldP spid="2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B87-5F67-D147-BBB3-1531A49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B1599-903F-3E49-8D7F-2EE6267245D9}"/>
              </a:ext>
            </a:extLst>
          </p:cNvPr>
          <p:cNvSpPr/>
          <p:nvPr/>
        </p:nvSpPr>
        <p:spPr>
          <a:xfrm>
            <a:off x="497353" y="1005164"/>
            <a:ext cx="2265027" cy="21224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9A58-0D68-A44F-8127-950FE57C9582}"/>
              </a:ext>
            </a:extLst>
          </p:cNvPr>
          <p:cNvSpPr/>
          <p:nvPr/>
        </p:nvSpPr>
        <p:spPr>
          <a:xfrm>
            <a:off x="1092971" y="14917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F987E-1FE7-3D4B-83F9-7B7E00FFE1A5}"/>
              </a:ext>
            </a:extLst>
          </p:cNvPr>
          <p:cNvSpPr/>
          <p:nvPr/>
        </p:nvSpPr>
        <p:spPr>
          <a:xfrm>
            <a:off x="1688589" y="1651117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A9A5B-72C1-3046-9D40-AA07EDC4CD91}"/>
              </a:ext>
            </a:extLst>
          </p:cNvPr>
          <p:cNvSpPr/>
          <p:nvPr/>
        </p:nvSpPr>
        <p:spPr>
          <a:xfrm>
            <a:off x="933580" y="206637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2C1271-CFEB-0743-B71C-E2C2682658CD}"/>
              </a:ext>
            </a:extLst>
          </p:cNvPr>
          <p:cNvSpPr/>
          <p:nvPr/>
        </p:nvSpPr>
        <p:spPr>
          <a:xfrm>
            <a:off x="1411753" y="213767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9A488-BDC2-D34C-BBFB-318497BF8144}"/>
              </a:ext>
            </a:extLst>
          </p:cNvPr>
          <p:cNvSpPr/>
          <p:nvPr/>
        </p:nvSpPr>
        <p:spPr>
          <a:xfrm>
            <a:off x="2087066" y="229707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496D3C-85FF-E546-94D0-D575929CF9E4}"/>
              </a:ext>
            </a:extLst>
          </p:cNvPr>
          <p:cNvSpPr/>
          <p:nvPr/>
        </p:nvSpPr>
        <p:spPr>
          <a:xfrm>
            <a:off x="3153361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7FEA70-B4E5-EE4E-888F-037214FBA4C5}"/>
              </a:ext>
            </a:extLst>
          </p:cNvPr>
          <p:cNvSpPr/>
          <p:nvPr/>
        </p:nvSpPr>
        <p:spPr>
          <a:xfrm>
            <a:off x="5099608" y="149094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C398D-59AA-804B-9284-BF19BB85FC73}"/>
              </a:ext>
            </a:extLst>
          </p:cNvPr>
          <p:cNvSpPr/>
          <p:nvPr/>
        </p:nvSpPr>
        <p:spPr>
          <a:xfrm>
            <a:off x="4450859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A0DD37-8E60-A74E-B900-CAFC25D872B7}"/>
              </a:ext>
            </a:extLst>
          </p:cNvPr>
          <p:cNvSpPr/>
          <p:nvPr/>
        </p:nvSpPr>
        <p:spPr>
          <a:xfrm>
            <a:off x="3802110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7A4A4-EFC7-5547-8951-4FB5B6B6A64C}"/>
              </a:ext>
            </a:extLst>
          </p:cNvPr>
          <p:cNvSpPr/>
          <p:nvPr/>
        </p:nvSpPr>
        <p:spPr>
          <a:xfrm>
            <a:off x="5748356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8E4EF-2830-014F-B9F2-CCA58E56FE0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472143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EED24-5FCB-7A40-A1F3-C3691BCD607B}"/>
              </a:ext>
            </a:extLst>
          </p:cNvPr>
          <p:cNvCxnSpPr/>
          <p:nvPr/>
        </p:nvCxnSpPr>
        <p:spPr>
          <a:xfrm>
            <a:off x="4120892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34F75C-4628-AA4C-9A28-9B9CB919A807}"/>
              </a:ext>
            </a:extLst>
          </p:cNvPr>
          <p:cNvCxnSpPr/>
          <p:nvPr/>
        </p:nvCxnSpPr>
        <p:spPr>
          <a:xfrm>
            <a:off x="4769641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22AF-5474-B04F-BCE4-893D3869438F}"/>
              </a:ext>
            </a:extLst>
          </p:cNvPr>
          <p:cNvCxnSpPr/>
          <p:nvPr/>
        </p:nvCxnSpPr>
        <p:spPr>
          <a:xfrm>
            <a:off x="5418390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143CDB-2D0E-E040-B7DF-972BC9C9DC31}"/>
              </a:ext>
            </a:extLst>
          </p:cNvPr>
          <p:cNvSpPr/>
          <p:nvPr/>
        </p:nvSpPr>
        <p:spPr>
          <a:xfrm>
            <a:off x="7067369" y="11973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F5CB5F-D76C-FB4C-B2D5-E9C06F98A526}"/>
              </a:ext>
            </a:extLst>
          </p:cNvPr>
          <p:cNvSpPr/>
          <p:nvPr/>
        </p:nvSpPr>
        <p:spPr>
          <a:xfrm>
            <a:off x="6636735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FF4416-BDB0-3E4A-ACA7-58F0EB1D0EA7}"/>
              </a:ext>
            </a:extLst>
          </p:cNvPr>
          <p:cNvCxnSpPr>
            <a:cxnSpLocks/>
            <a:stCxn id="22" idx="5"/>
            <a:endCxn id="37" idx="1"/>
          </p:cNvCxnSpPr>
          <p:nvPr/>
        </p:nvCxnSpPr>
        <p:spPr>
          <a:xfrm>
            <a:off x="7339466" y="1469423"/>
            <a:ext cx="331485" cy="3869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6A9E5-CBAB-3B44-962A-141F448DFA67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6796126" y="1469423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81DFB8-25A0-254A-AE6B-EA3B12CB61CA}"/>
              </a:ext>
            </a:extLst>
          </p:cNvPr>
          <p:cNvSpPr/>
          <p:nvPr/>
        </p:nvSpPr>
        <p:spPr>
          <a:xfrm>
            <a:off x="7624266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81127D-E326-AF4B-9CD8-64163562B83D}"/>
              </a:ext>
            </a:extLst>
          </p:cNvPr>
          <p:cNvSpPr/>
          <p:nvPr/>
        </p:nvSpPr>
        <p:spPr>
          <a:xfrm>
            <a:off x="7193632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EDD64-F79D-784A-AE74-0CD29C13F1D4}"/>
              </a:ext>
            </a:extLst>
          </p:cNvPr>
          <p:cNvSpPr/>
          <p:nvPr/>
        </p:nvSpPr>
        <p:spPr>
          <a:xfrm>
            <a:off x="8085661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86E31-A11F-7B43-B9C7-18ABCAD6CF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896363" y="2081819"/>
            <a:ext cx="348689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1A08F5-1EF8-5643-A2E7-9512539E6F0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7353023" y="2081819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CB0D85-6A27-AB45-BDFF-F5071C0F5A31}"/>
              </a:ext>
            </a:extLst>
          </p:cNvPr>
          <p:cNvSpPr/>
          <p:nvPr/>
        </p:nvSpPr>
        <p:spPr>
          <a:xfrm>
            <a:off x="457200" y="3386325"/>
            <a:ext cx="2345331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Unstructured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Sets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1E5936-8038-CB4E-A0C2-5E1AEEAD2B24}"/>
              </a:ext>
            </a:extLst>
          </p:cNvPr>
          <p:cNvSpPr/>
          <p:nvPr/>
        </p:nvSpPr>
        <p:spPr>
          <a:xfrm>
            <a:off x="3245213" y="2225193"/>
            <a:ext cx="2718033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Sequential, linear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Arrays, linked lists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14FDF-0F65-3347-B83E-CE9F0AF208B3}"/>
              </a:ext>
            </a:extLst>
          </p:cNvPr>
          <p:cNvSpPr/>
          <p:nvPr/>
        </p:nvSpPr>
        <p:spPr>
          <a:xfrm>
            <a:off x="6497772" y="2923282"/>
            <a:ext cx="2236638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Hierarchical structures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D18704-3B47-724F-AA19-0D853FBF2A49}"/>
              </a:ext>
            </a:extLst>
          </p:cNvPr>
          <p:cNvSpPr/>
          <p:nvPr/>
        </p:nvSpPr>
        <p:spPr>
          <a:xfrm>
            <a:off x="3245213" y="3286554"/>
            <a:ext cx="270741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Useful for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iterating over all elements,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accessing via index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C4E650-16F6-E946-B667-E97E12C87914}"/>
              </a:ext>
            </a:extLst>
          </p:cNvPr>
          <p:cNvSpPr/>
          <p:nvPr/>
        </p:nvSpPr>
        <p:spPr>
          <a:xfrm>
            <a:off x="5849024" y="3878863"/>
            <a:ext cx="3185492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 indicate common structure in key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for example, the prefix in tire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1D822-C953-C64E-ABB9-30C32D8CB0C3}"/>
              </a:ext>
            </a:extLst>
          </p:cNvPr>
          <p:cNvSpPr/>
          <p:nvPr/>
        </p:nvSpPr>
        <p:spPr>
          <a:xfrm>
            <a:off x="1732058" y="4539487"/>
            <a:ext cx="5823825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Principle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Basic objects &amp; Relationships between them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83C713-7017-8844-9B6E-1DC393198A7C}"/>
              </a:ext>
            </a:extLst>
          </p:cNvPr>
          <p:cNvSpPr txBox="1"/>
          <p:nvPr/>
        </p:nvSpPr>
        <p:spPr>
          <a:xfrm>
            <a:off x="668747" y="5147929"/>
            <a:ext cx="4900191" cy="1335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generalization of this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640763-7482-2445-807D-213A9AE58DDA}"/>
              </a:ext>
            </a:extLst>
          </p:cNvPr>
          <p:cNvSpPr/>
          <p:nvPr/>
        </p:nvSpPr>
        <p:spPr>
          <a:xfrm>
            <a:off x="6150269" y="5287863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55694E-AFF0-4944-AE79-B90880491BE0}"/>
              </a:ext>
            </a:extLst>
          </p:cNvPr>
          <p:cNvSpPr/>
          <p:nvPr/>
        </p:nvSpPr>
        <p:spPr>
          <a:xfrm>
            <a:off x="7022914" y="5362965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22F075-30A3-2C49-97BF-AA2B692808DE}"/>
              </a:ext>
            </a:extLst>
          </p:cNvPr>
          <p:cNvSpPr/>
          <p:nvPr/>
        </p:nvSpPr>
        <p:spPr>
          <a:xfrm>
            <a:off x="5990878" y="586250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85E0B-E075-1048-AB7C-261DA5D9D2BF}"/>
              </a:ext>
            </a:extLst>
          </p:cNvPr>
          <p:cNvSpPr/>
          <p:nvPr/>
        </p:nvSpPr>
        <p:spPr>
          <a:xfrm>
            <a:off x="6617998" y="620458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91F481-78AC-7D43-AFE2-DEBF96594811}"/>
              </a:ext>
            </a:extLst>
          </p:cNvPr>
          <p:cNvSpPr/>
          <p:nvPr/>
        </p:nvSpPr>
        <p:spPr>
          <a:xfrm>
            <a:off x="7518111" y="593630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669B7E-D23B-D046-98D3-7401750E43D6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469051" y="5447254"/>
            <a:ext cx="553863" cy="751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31E1CB-DB91-D24C-9E8F-84B153A0A7B9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150269" y="5606645"/>
            <a:ext cx="159391" cy="2558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BFFE2-A4B8-7A4A-AED6-0056786F8E47}"/>
              </a:ext>
            </a:extLst>
          </p:cNvPr>
          <p:cNvCxnSpPr>
            <a:cxnSpLocks/>
            <a:stCxn id="54" idx="5"/>
            <a:endCxn id="58" idx="2"/>
          </p:cNvCxnSpPr>
          <p:nvPr/>
        </p:nvCxnSpPr>
        <p:spPr>
          <a:xfrm>
            <a:off x="6422366" y="5559960"/>
            <a:ext cx="1095745" cy="5357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45C9E3-5941-C544-9B1E-39FE84B3EFC1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6936780" y="6095700"/>
            <a:ext cx="581331" cy="26827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A64274-D10B-F84A-9B5E-E0F244DD624B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6262975" y="6134605"/>
            <a:ext cx="401708" cy="1166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7B2FDD-6251-4542-9957-01DE2E42748B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6777389" y="5681747"/>
            <a:ext cx="404916" cy="5228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4" grpId="0" animBg="1"/>
      <p:bldP spid="37" grpId="0" animBg="1"/>
      <p:bldP spid="38" grpId="0" animBg="1"/>
      <p:bldP spid="39" grpId="0" animBg="1"/>
      <p:bldP spid="45" grpId="0" animBg="1"/>
      <p:bldP spid="47" grpId="0" animBg="1"/>
      <p:bldP spid="48" grpId="0" animBg="1"/>
      <p:bldP spid="46" grpId="0"/>
      <p:bldP spid="51" grpId="0"/>
      <p:bldP spid="52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D451-79FB-9E49-B893-A9002D72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9" dirty="0">
                <a:latin typeface="Arial"/>
                <a:cs typeface="Arial"/>
              </a:rPr>
              <a:t>Multiple-Source </a:t>
            </a:r>
            <a:r>
              <a:rPr lang="en-US" spc="-18" dirty="0">
                <a:latin typeface="Arial"/>
                <a:cs typeface="Arial"/>
              </a:rPr>
              <a:t>Shortest</a:t>
            </a:r>
            <a:r>
              <a:rPr lang="en-US" spc="119" dirty="0">
                <a:latin typeface="Arial"/>
                <a:cs typeface="Arial"/>
              </a:rPr>
              <a:t> </a:t>
            </a:r>
            <a:r>
              <a:rPr lang="en-US" spc="4" dirty="0">
                <a:latin typeface="Arial"/>
                <a:cs typeface="Arial"/>
              </a:rPr>
              <a:t>Paths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D41DE-344B-964E-A3BA-E29DD81E3070}"/>
              </a:ext>
            </a:extLst>
          </p:cNvPr>
          <p:cNvSpPr/>
          <p:nvPr/>
        </p:nvSpPr>
        <p:spPr>
          <a:xfrm>
            <a:off x="551329" y="1438511"/>
            <a:ext cx="455102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digraph and 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source vertices, find shortest path from any vertex in the set to each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BA25B-1C8F-CE43-B5FA-BADC62E110CA}"/>
              </a:ext>
            </a:extLst>
          </p:cNvPr>
          <p:cNvSpPr/>
          <p:nvPr/>
        </p:nvSpPr>
        <p:spPr>
          <a:xfrm>
            <a:off x="557699" y="2517195"/>
            <a:ext cx="3550888" cy="1272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206">
              <a:spcBef>
                <a:spcPts val="100"/>
              </a:spcBef>
              <a:spcAft>
                <a:spcPts val="100"/>
              </a:spcAft>
              <a:tabLst>
                <a:tab pos="448259" algn="l"/>
              </a:tabLst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Ex.	S = { 1, 7, 10 }.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4 is 7 → 6 → 4.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5 is 7 → 6 → 0 → 5.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12 is 10 → 12.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362013-6221-CF4B-AB8F-661DEF258406}"/>
              </a:ext>
            </a:extLst>
          </p:cNvPr>
          <p:cNvSpPr/>
          <p:nvPr/>
        </p:nvSpPr>
        <p:spPr>
          <a:xfrm>
            <a:off x="5620821" y="1518883"/>
            <a:ext cx="2760116" cy="200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BD60850-807D-F249-9009-EB92AA35B52A}"/>
              </a:ext>
            </a:extLst>
          </p:cNvPr>
          <p:cNvSpPr txBox="1"/>
          <p:nvPr/>
        </p:nvSpPr>
        <p:spPr>
          <a:xfrm>
            <a:off x="557699" y="3984264"/>
            <a:ext cx="3217177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How to implement multi-source shortest paths algorithm?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B6A05BC-5A36-F24D-9675-F2E7FD0B672D}"/>
              </a:ext>
            </a:extLst>
          </p:cNvPr>
          <p:cNvSpPr txBox="1"/>
          <p:nvPr/>
        </p:nvSpPr>
        <p:spPr>
          <a:xfrm>
            <a:off x="551329" y="4924765"/>
            <a:ext cx="321717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Use </a:t>
            </a:r>
            <a:r>
              <a:rPr dirty="0"/>
              <a:t>BFS</a:t>
            </a:r>
            <a:r>
              <a:rPr dirty="0">
                <a:solidFill>
                  <a:schemeClr val="bg1"/>
                </a:solidFill>
              </a:rPr>
              <a:t>, but initialize by enqueuing all source vertices.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F0EB2569-9190-464E-A9CC-024DE8ED6118}"/>
              </a:ext>
            </a:extLst>
          </p:cNvPr>
          <p:cNvSpPr/>
          <p:nvPr/>
        </p:nvSpPr>
        <p:spPr>
          <a:xfrm>
            <a:off x="6505262" y="3800214"/>
            <a:ext cx="1151930" cy="250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B08901AA-1061-5349-AF15-24D1EF65AC3A}"/>
              </a:ext>
            </a:extLst>
          </p:cNvPr>
          <p:cNvSpPr/>
          <p:nvPr/>
        </p:nvSpPr>
        <p:spPr>
          <a:xfrm>
            <a:off x="6556748" y="3871633"/>
            <a:ext cx="973336" cy="230376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2F7905D3-6ACE-CD4B-8062-9DB9292F7841}"/>
              </a:ext>
            </a:extLst>
          </p:cNvPr>
          <p:cNvSpPr txBox="1"/>
          <p:nvPr/>
        </p:nvSpPr>
        <p:spPr>
          <a:xfrm>
            <a:off x="6766025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71530AE7-9E84-3942-83ED-6B1E0C8D8E4F}"/>
              </a:ext>
            </a:extLst>
          </p:cNvPr>
          <p:cNvSpPr txBox="1"/>
          <p:nvPr/>
        </p:nvSpPr>
        <p:spPr>
          <a:xfrm>
            <a:off x="5477826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6C112021-6B41-854B-963D-BB15B82A5307}"/>
              </a:ext>
            </a:extLst>
          </p:cNvPr>
          <p:cNvSpPr/>
          <p:nvPr/>
        </p:nvSpPr>
        <p:spPr>
          <a:xfrm>
            <a:off x="5336571" y="4188314"/>
            <a:ext cx="922846" cy="187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C231F7D8-43F5-C94D-8749-4BF5A8B38794}"/>
              </a:ext>
            </a:extLst>
          </p:cNvPr>
          <p:cNvSpPr/>
          <p:nvPr/>
        </p:nvSpPr>
        <p:spPr>
          <a:xfrm>
            <a:off x="5387980" y="4211125"/>
            <a:ext cx="779769" cy="1741109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EC74950A-6ACD-4F4C-ADF0-D3C85AF7053F}"/>
              </a:ext>
            </a:extLst>
          </p:cNvPr>
          <p:cNvSpPr/>
          <p:nvPr/>
        </p:nvSpPr>
        <p:spPr>
          <a:xfrm>
            <a:off x="4222803" y="4102795"/>
            <a:ext cx="892968" cy="20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58">
            <a:extLst>
              <a:ext uri="{FF2B5EF4-FFF2-40B4-BE49-F238E27FC236}">
                <a16:creationId xmlns:a16="http://schemas.microsoft.com/office/drawing/2014/main" id="{4E9B52B9-C8BF-5245-BEF2-C3E569BF2457}"/>
              </a:ext>
            </a:extLst>
          </p:cNvPr>
          <p:cNvSpPr/>
          <p:nvPr/>
        </p:nvSpPr>
        <p:spPr>
          <a:xfrm>
            <a:off x="4274411" y="4211125"/>
            <a:ext cx="714375" cy="1769434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3B8A9FF1-B029-934F-964F-007B31D88AB9}"/>
              </a:ext>
            </a:extLst>
          </p:cNvPr>
          <p:cNvSpPr txBox="1"/>
          <p:nvPr/>
        </p:nvSpPr>
        <p:spPr>
          <a:xfrm>
            <a:off x="4326059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B2CFD2-F0D7-E04E-B2DA-1C6313E59B6D}"/>
              </a:ext>
            </a:extLst>
          </p:cNvPr>
          <p:cNvSpPr/>
          <p:nvPr/>
        </p:nvSpPr>
        <p:spPr>
          <a:xfrm>
            <a:off x="4494687" y="4461970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4A1B67-0518-F343-8337-3931BE7066C7}"/>
              </a:ext>
            </a:extLst>
          </p:cNvPr>
          <p:cNvSpPr/>
          <p:nvPr/>
        </p:nvSpPr>
        <p:spPr>
          <a:xfrm>
            <a:off x="4494687" y="4947644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9C23B-2512-254E-A89E-3850A4AE932E}"/>
              </a:ext>
            </a:extLst>
          </p:cNvPr>
          <p:cNvSpPr/>
          <p:nvPr/>
        </p:nvSpPr>
        <p:spPr>
          <a:xfrm>
            <a:off x="4502465" y="5424098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58034-D72D-ED41-82CB-AFD584B6F0A4}"/>
              </a:ext>
            </a:extLst>
          </p:cNvPr>
          <p:cNvSpPr txBox="1"/>
          <p:nvPr/>
        </p:nvSpPr>
        <p:spPr>
          <a:xfrm>
            <a:off x="4450121" y="53945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3A225C-DF3A-284C-A3F0-CB7D94AA7ACB}"/>
              </a:ext>
            </a:extLst>
          </p:cNvPr>
          <p:cNvSpPr/>
          <p:nvPr/>
        </p:nvSpPr>
        <p:spPr>
          <a:xfrm>
            <a:off x="5628652" y="444783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9A819E-20ED-1345-B995-C5F1A80084F2}"/>
              </a:ext>
            </a:extLst>
          </p:cNvPr>
          <p:cNvSpPr/>
          <p:nvPr/>
        </p:nvSpPr>
        <p:spPr>
          <a:xfrm>
            <a:off x="5628652" y="493350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CFE320-988F-8743-B34E-C11862C6AAFB}"/>
              </a:ext>
            </a:extLst>
          </p:cNvPr>
          <p:cNvSpPr/>
          <p:nvPr/>
        </p:nvSpPr>
        <p:spPr>
          <a:xfrm>
            <a:off x="5636430" y="540996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0E3D8-A5D4-4444-9B0E-0C45FEDF6726}"/>
              </a:ext>
            </a:extLst>
          </p:cNvPr>
          <p:cNvSpPr txBox="1"/>
          <p:nvPr/>
        </p:nvSpPr>
        <p:spPr>
          <a:xfrm>
            <a:off x="5582892" y="5375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684F3-F1E7-054A-8740-4CA1BD4186B3}"/>
              </a:ext>
            </a:extLst>
          </p:cNvPr>
          <p:cNvCxnSpPr>
            <a:stCxn id="46" idx="7"/>
            <a:endCxn id="49" idx="2"/>
          </p:cNvCxnSpPr>
          <p:nvPr/>
        </p:nvCxnSpPr>
        <p:spPr>
          <a:xfrm flipV="1">
            <a:off x="4759536" y="4602978"/>
            <a:ext cx="869116" cy="3901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35E4DA-6B86-F446-A5A4-EC9E1A5EAA30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4804977" y="5088652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E18360-CF48-5446-876A-C5334F265362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4812755" y="5565106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bject 30">
            <a:extLst>
              <a:ext uri="{FF2B5EF4-FFF2-40B4-BE49-F238E27FC236}">
                <a16:creationId xmlns:a16="http://schemas.microsoft.com/office/drawing/2014/main" id="{B93E1E71-25ED-9A40-937D-BA2CA47874C3}"/>
              </a:ext>
            </a:extLst>
          </p:cNvPr>
          <p:cNvSpPr/>
          <p:nvPr/>
        </p:nvSpPr>
        <p:spPr>
          <a:xfrm>
            <a:off x="7826124" y="4191390"/>
            <a:ext cx="890373" cy="1789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BB5680E2-A505-6B47-A256-A34BC616C523}"/>
              </a:ext>
            </a:extLst>
          </p:cNvPr>
          <p:cNvSpPr/>
          <p:nvPr/>
        </p:nvSpPr>
        <p:spPr>
          <a:xfrm>
            <a:off x="7877610" y="4211125"/>
            <a:ext cx="752331" cy="1647172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E22EDDDD-0A4F-2642-B3CA-D44764F3A407}"/>
              </a:ext>
            </a:extLst>
          </p:cNvPr>
          <p:cNvSpPr txBox="1"/>
          <p:nvPr/>
        </p:nvSpPr>
        <p:spPr>
          <a:xfrm>
            <a:off x="7953737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</a:t>
            </a:r>
            <a:r>
              <a:rPr lang="en-US"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b="1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5A42B5C-C83F-A04A-8983-19EC9AD48B79}"/>
              </a:ext>
            </a:extLst>
          </p:cNvPr>
          <p:cNvSpPr/>
          <p:nvPr/>
        </p:nvSpPr>
        <p:spPr>
          <a:xfrm>
            <a:off x="6910918" y="4139889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E2FDFB-B1C4-8F43-A951-3230088D5619}"/>
              </a:ext>
            </a:extLst>
          </p:cNvPr>
          <p:cNvSpPr/>
          <p:nvPr/>
        </p:nvSpPr>
        <p:spPr>
          <a:xfrm>
            <a:off x="6910918" y="462556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3C1399-4F21-174C-A642-58EAA2092318}"/>
              </a:ext>
            </a:extLst>
          </p:cNvPr>
          <p:cNvSpPr/>
          <p:nvPr/>
        </p:nvSpPr>
        <p:spPr>
          <a:xfrm>
            <a:off x="6910918" y="510201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79F6500-523D-CE43-AACF-E0C222918A6B}"/>
              </a:ext>
            </a:extLst>
          </p:cNvPr>
          <p:cNvSpPr/>
          <p:nvPr/>
        </p:nvSpPr>
        <p:spPr>
          <a:xfrm>
            <a:off x="6910918" y="555059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F2B23F-DC15-8C4D-A244-859A41748BDB}"/>
              </a:ext>
            </a:extLst>
          </p:cNvPr>
          <p:cNvCxnSpPr>
            <a:cxnSpLocks/>
            <a:stCxn id="49" idx="6"/>
            <a:endCxn id="68" idx="2"/>
          </p:cNvCxnSpPr>
          <p:nvPr/>
        </p:nvCxnSpPr>
        <p:spPr>
          <a:xfrm flipV="1">
            <a:off x="5938942" y="4295034"/>
            <a:ext cx="971976" cy="3079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44D334-5957-C24C-BF5A-24E451450EB2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5938942" y="4602978"/>
            <a:ext cx="971976" cy="1777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76F497-882B-BF40-8A8E-56489C92A30B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>
            <a:off x="5938942" y="4602978"/>
            <a:ext cx="971976" cy="6541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58B508-35CC-064F-9226-F525B222DA41}"/>
              </a:ext>
            </a:extLst>
          </p:cNvPr>
          <p:cNvCxnSpPr>
            <a:cxnSpLocks/>
            <a:stCxn id="50" idx="6"/>
            <a:endCxn id="72" idx="2"/>
          </p:cNvCxnSpPr>
          <p:nvPr/>
        </p:nvCxnSpPr>
        <p:spPr>
          <a:xfrm>
            <a:off x="5938942" y="5088652"/>
            <a:ext cx="971976" cy="6170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B1A-3DDE-D34D-83D0-B36FBA35BB0F}"/>
              </a:ext>
            </a:extLst>
          </p:cNvPr>
          <p:cNvSpPr txBox="1"/>
          <p:nvPr/>
        </p:nvSpPr>
        <p:spPr>
          <a:xfrm>
            <a:off x="6865100" y="5516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6F5C269-29F5-1549-85BE-D66E6D7B96ED}"/>
              </a:ext>
            </a:extLst>
          </p:cNvPr>
          <p:cNvSpPr/>
          <p:nvPr/>
        </p:nvSpPr>
        <p:spPr>
          <a:xfrm>
            <a:off x="8124037" y="439226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8353FD-AAA4-8F41-AE4B-01318CB87B0F}"/>
              </a:ext>
            </a:extLst>
          </p:cNvPr>
          <p:cNvSpPr/>
          <p:nvPr/>
        </p:nvSpPr>
        <p:spPr>
          <a:xfrm>
            <a:off x="8124037" y="487333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C7C20D2-C700-BB4A-B9CD-45B23822395F}"/>
              </a:ext>
            </a:extLst>
          </p:cNvPr>
          <p:cNvSpPr/>
          <p:nvPr/>
        </p:nvSpPr>
        <p:spPr>
          <a:xfrm>
            <a:off x="8131815" y="5354395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D15A47-CAAA-604E-B71C-35203EABB94B}"/>
              </a:ext>
            </a:extLst>
          </p:cNvPr>
          <p:cNvCxnSpPr>
            <a:cxnSpLocks/>
            <a:stCxn id="68" idx="6"/>
            <a:endCxn id="91" idx="2"/>
          </p:cNvCxnSpPr>
          <p:nvPr/>
        </p:nvCxnSpPr>
        <p:spPr>
          <a:xfrm>
            <a:off x="7221208" y="4295034"/>
            <a:ext cx="902829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D51E62-9EFC-3E41-B399-6C129DDB6C26}"/>
              </a:ext>
            </a:extLst>
          </p:cNvPr>
          <p:cNvCxnSpPr>
            <a:cxnSpLocks/>
            <a:stCxn id="70" idx="6"/>
            <a:endCxn id="92" idx="2"/>
          </p:cNvCxnSpPr>
          <p:nvPr/>
        </p:nvCxnSpPr>
        <p:spPr>
          <a:xfrm flipV="1">
            <a:off x="7221208" y="5028476"/>
            <a:ext cx="902829" cy="2286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2EA65-5E78-BA4E-9EB1-077EAD66842B}"/>
              </a:ext>
            </a:extLst>
          </p:cNvPr>
          <p:cNvCxnSpPr>
            <a:cxnSpLocks/>
            <a:stCxn id="70" idx="6"/>
            <a:endCxn id="93" idx="2"/>
          </p:cNvCxnSpPr>
          <p:nvPr/>
        </p:nvCxnSpPr>
        <p:spPr>
          <a:xfrm>
            <a:off x="7221208" y="5257162"/>
            <a:ext cx="910607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A20C98-EED5-C248-995C-73FF3714CFDA}"/>
              </a:ext>
            </a:extLst>
          </p:cNvPr>
          <p:cNvSpPr/>
          <p:nvPr/>
        </p:nvSpPr>
        <p:spPr>
          <a:xfrm>
            <a:off x="817111" y="3032447"/>
            <a:ext cx="3176049" cy="25992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/>
      <p:bldP spid="24" grpId="0"/>
      <p:bldP spid="25" grpId="0" animBg="1"/>
      <p:bldP spid="26" grpId="0" animBg="1"/>
      <p:bldP spid="38" grpId="0" animBg="1"/>
      <p:bldP spid="39" grpId="0" animBg="1"/>
      <p:bldP spid="43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2" grpId="0" animBg="1"/>
      <p:bldP spid="88" grpId="0"/>
      <p:bldP spid="91" grpId="0" animBg="1"/>
      <p:bldP spid="92" grpId="0" animBg="1"/>
      <p:bldP spid="93" grpId="0" animBg="1"/>
      <p:bldP spid="1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486-A37F-1E4A-BDC4-AAAC349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6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Connectivity Queries Problem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C25D44-05F7-E04C-A146-FE3C31488FF9}"/>
              </a:ext>
            </a:extLst>
          </p:cNvPr>
          <p:cNvSpPr txBox="1"/>
          <p:nvPr/>
        </p:nvSpPr>
        <p:spPr>
          <a:xfrm>
            <a:off x="392218" y="1069029"/>
            <a:ext cx="6712277" cy="31598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dirty="0"/>
              <a:t>Vertices v and w are </a:t>
            </a:r>
            <a:r>
              <a:rPr dirty="0">
                <a:solidFill>
                  <a:schemeClr val="accent1"/>
                </a:solidFill>
              </a:rPr>
              <a:t>connected</a:t>
            </a:r>
            <a:r>
              <a:rPr dirty="0"/>
              <a:t> if there is a path between them.</a:t>
            </a:r>
            <a:endParaRPr lang="en-US" dirty="0"/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undirected graph</a:t>
            </a:r>
            <a:r>
              <a:rPr lang="en-US" dirty="0"/>
              <a:t>, the relation "is connected to" is an </a:t>
            </a:r>
            <a:r>
              <a:rPr lang="en-US" dirty="0">
                <a:solidFill>
                  <a:srgbClr val="C00000"/>
                </a:solidFill>
              </a:rPr>
              <a:t>equivalence</a:t>
            </a:r>
            <a:r>
              <a:rPr lang="en-US" dirty="0"/>
              <a:t> relation: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Reflexive: v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Symmetric: if v is connected to w, then w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Transitive: if v connected to w and w connected to x, then v connected to x.</a:t>
            </a:r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Goal. </a:t>
            </a:r>
            <a:r>
              <a:rPr lang="en-US" dirty="0"/>
              <a:t>Preprocess </a:t>
            </a:r>
            <a:r>
              <a:rPr lang="en-US" dirty="0">
                <a:solidFill>
                  <a:srgbClr val="C00000"/>
                </a:solidFill>
              </a:rPr>
              <a:t>undirected</a:t>
            </a:r>
            <a:r>
              <a:rPr lang="en-US" dirty="0"/>
              <a:t> graph to answer queries of the form </a:t>
            </a:r>
            <a:r>
              <a:rPr lang="en-US" i="1" dirty="0"/>
              <a:t>is v connected to w?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constant time </a:t>
            </a:r>
            <a:r>
              <a:rPr lang="en-US" dirty="0"/>
              <a:t>while using adjacency list.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component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maximal set of connected vertices.</a:t>
            </a: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connected components, can answer queries in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600F4-E67F-C646-A92F-48861134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2410"/>
              </p:ext>
            </p:extLst>
          </p:nvPr>
        </p:nvGraphicFramePr>
        <p:xfrm>
          <a:off x="164636" y="4480333"/>
          <a:ext cx="5016617" cy="143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74">
                  <a:extLst>
                    <a:ext uri="{9D8B030D-6E8A-4147-A177-3AD203B41FA5}">
                      <a16:colId xmlns:a16="http://schemas.microsoft.com/office/drawing/2014/main" val="3923761975"/>
                    </a:ext>
                  </a:extLst>
                </a:gridCol>
                <a:gridCol w="1832960">
                  <a:extLst>
                    <a:ext uri="{9D8B030D-6E8A-4147-A177-3AD203B41FA5}">
                      <a16:colId xmlns:a16="http://schemas.microsoft.com/office/drawing/2014/main" val="4213478809"/>
                    </a:ext>
                  </a:extLst>
                </a:gridCol>
                <a:gridCol w="2095983">
                  <a:extLst>
                    <a:ext uri="{9D8B030D-6E8A-4147-A177-3AD203B41FA5}">
                      <a16:colId xmlns:a16="http://schemas.microsoft.com/office/drawing/2014/main" val="143364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public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C00000"/>
                          </a:solidFill>
                          <a:latin typeface="DejaVu Sans Mono"/>
                          <a:ea typeface="+mn-ea"/>
                        </a:rPr>
                        <a:t>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boolean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CC(Graph G)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connected(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v,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w)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count()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find connected components in G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are v and w connected?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number of connected components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component identifier for 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62346"/>
                  </a:ext>
                </a:extLst>
              </a:tr>
            </a:tbl>
          </a:graphicData>
        </a:graphic>
      </p:graphicFrame>
      <p:sp>
        <p:nvSpPr>
          <p:cNvPr id="68" name="object 61">
            <a:extLst>
              <a:ext uri="{FF2B5EF4-FFF2-40B4-BE49-F238E27FC236}">
                <a16:creationId xmlns:a16="http://schemas.microsoft.com/office/drawing/2014/main" id="{4EB8AD80-8D99-A84E-8E04-15C3630EE920}"/>
              </a:ext>
            </a:extLst>
          </p:cNvPr>
          <p:cNvSpPr txBox="1"/>
          <p:nvPr/>
        </p:nvSpPr>
        <p:spPr>
          <a:xfrm>
            <a:off x="14285585" y="1947104"/>
            <a:ext cx="113740" cy="38616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DejaVu Sans Mono"/>
                <a:cs typeface="DejaVu Sans Mono"/>
              </a:rPr>
              <a:t>v  0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69" name="object 62">
            <a:extLst>
              <a:ext uri="{FF2B5EF4-FFF2-40B4-BE49-F238E27FC236}">
                <a16:creationId xmlns:a16="http://schemas.microsoft.com/office/drawing/2014/main" id="{9C528244-31A3-FB4C-AB0F-C4C2DA972EA2}"/>
              </a:ext>
            </a:extLst>
          </p:cNvPr>
          <p:cNvSpPr txBox="1"/>
          <p:nvPr/>
        </p:nvSpPr>
        <p:spPr>
          <a:xfrm>
            <a:off x="14741529" y="1947104"/>
            <a:ext cx="387162" cy="38616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DejaVu Sans Mono"/>
                <a:cs typeface="DejaVu Sans Mono"/>
              </a:rPr>
              <a:t>id[]  0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0" name="object 63">
            <a:extLst>
              <a:ext uri="{FF2B5EF4-FFF2-40B4-BE49-F238E27FC236}">
                <a16:creationId xmlns:a16="http://schemas.microsoft.com/office/drawing/2014/main" id="{19CAEDB8-1F56-A648-AAFA-49136C6EFEFC}"/>
              </a:ext>
            </a:extLst>
          </p:cNvPr>
          <p:cNvSpPr txBox="1"/>
          <p:nvPr/>
        </p:nvSpPr>
        <p:spPr>
          <a:xfrm>
            <a:off x="14194396" y="2334211"/>
            <a:ext cx="205068" cy="2376147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3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4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5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6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7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8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9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10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11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12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1" name="object 64">
            <a:extLst>
              <a:ext uri="{FF2B5EF4-FFF2-40B4-BE49-F238E27FC236}">
                <a16:creationId xmlns:a16="http://schemas.microsoft.com/office/drawing/2014/main" id="{05F0F672-57A4-2E4B-8608-BDF62DBC81D3}"/>
              </a:ext>
            </a:extLst>
          </p:cNvPr>
          <p:cNvSpPr txBox="1"/>
          <p:nvPr/>
        </p:nvSpPr>
        <p:spPr>
          <a:xfrm>
            <a:off x="14922634" y="2334211"/>
            <a:ext cx="113740" cy="2376147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5" name="object 68">
            <a:extLst>
              <a:ext uri="{FF2B5EF4-FFF2-40B4-BE49-F238E27FC236}">
                <a16:creationId xmlns:a16="http://schemas.microsoft.com/office/drawing/2014/main" id="{443F4B68-8416-134C-9B42-A774D90BAD2B}"/>
              </a:ext>
            </a:extLst>
          </p:cNvPr>
          <p:cNvSpPr/>
          <p:nvPr/>
        </p:nvSpPr>
        <p:spPr>
          <a:xfrm>
            <a:off x="14179688" y="217711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5">
            <a:extLst>
              <a:ext uri="{FF2B5EF4-FFF2-40B4-BE49-F238E27FC236}">
                <a16:creationId xmlns:a16="http://schemas.microsoft.com/office/drawing/2014/main" id="{562459EF-B443-2D47-A366-B1140027AE10}"/>
              </a:ext>
            </a:extLst>
          </p:cNvPr>
          <p:cNvSpPr/>
          <p:nvPr/>
        </p:nvSpPr>
        <p:spPr>
          <a:xfrm>
            <a:off x="8488995" y="5475267"/>
            <a:ext cx="7844" cy="610721"/>
          </a:xfrm>
          <a:custGeom>
            <a:avLst/>
            <a:gdLst/>
            <a:ahLst/>
            <a:cxnLst/>
            <a:rect l="l" t="t" r="r" b="b"/>
            <a:pathLst>
              <a:path w="8889" h="692150">
                <a:moveTo>
                  <a:pt x="8545" y="0"/>
                </a:moveTo>
                <a:lnTo>
                  <a:pt x="0" y="691671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AA39CA39-4C95-CC44-B27A-C784012BA372}"/>
              </a:ext>
            </a:extLst>
          </p:cNvPr>
          <p:cNvSpPr/>
          <p:nvPr/>
        </p:nvSpPr>
        <p:spPr>
          <a:xfrm>
            <a:off x="7956132" y="449121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78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0555C059-4A08-894C-899E-3A1B617D3782}"/>
              </a:ext>
            </a:extLst>
          </p:cNvPr>
          <p:cNvSpPr/>
          <p:nvPr/>
        </p:nvSpPr>
        <p:spPr>
          <a:xfrm>
            <a:off x="8309748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12B8949C-6EF2-2943-B90E-673C5C87AA30}"/>
              </a:ext>
            </a:extLst>
          </p:cNvPr>
          <p:cNvSpPr/>
          <p:nvPr/>
        </p:nvSpPr>
        <p:spPr>
          <a:xfrm>
            <a:off x="8309754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E17200DE-9A37-174B-9158-5D78C9EAC3BE}"/>
              </a:ext>
            </a:extLst>
          </p:cNvPr>
          <p:cNvSpPr txBox="1"/>
          <p:nvPr/>
        </p:nvSpPr>
        <p:spPr>
          <a:xfrm>
            <a:off x="8399090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8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D70BFF90-EDEB-A445-B40E-55E91DD94E1A}"/>
              </a:ext>
            </a:extLst>
          </p:cNvPr>
          <p:cNvSpPr/>
          <p:nvPr/>
        </p:nvSpPr>
        <p:spPr>
          <a:xfrm>
            <a:off x="7720386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53265092-9745-DD4E-85B7-1E7C0A23BB3A}"/>
              </a:ext>
            </a:extLst>
          </p:cNvPr>
          <p:cNvSpPr/>
          <p:nvPr/>
        </p:nvSpPr>
        <p:spPr>
          <a:xfrm>
            <a:off x="7720391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0" y="303367"/>
                </a:lnTo>
                <a:lnTo>
                  <a:pt x="203399" y="319206"/>
                </a:lnTo>
                <a:lnTo>
                  <a:pt x="162243" y="324486"/>
                </a:lnTo>
                <a:lnTo>
                  <a:pt x="121086" y="319206"/>
                </a:lnTo>
                <a:lnTo>
                  <a:pt x="82115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5" y="21118"/>
                </a:lnTo>
                <a:lnTo>
                  <a:pt x="121086" y="5279"/>
                </a:lnTo>
                <a:lnTo>
                  <a:pt x="162243" y="0"/>
                </a:lnTo>
                <a:lnTo>
                  <a:pt x="203399" y="5279"/>
                </a:lnTo>
                <a:lnTo>
                  <a:pt x="242370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D8920AAC-B3D4-E146-9E7B-6C3882C8B4E4}"/>
              </a:ext>
            </a:extLst>
          </p:cNvPr>
          <p:cNvSpPr txBox="1"/>
          <p:nvPr/>
        </p:nvSpPr>
        <p:spPr>
          <a:xfrm>
            <a:off x="7809717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7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11EB32AD-5678-1944-817B-6EA02D3E9B2F}"/>
              </a:ext>
            </a:extLst>
          </p:cNvPr>
          <p:cNvSpPr/>
          <p:nvPr/>
        </p:nvSpPr>
        <p:spPr>
          <a:xfrm flipV="1">
            <a:off x="8001114" y="5369348"/>
            <a:ext cx="399490" cy="509612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4D70B8AD-F26E-4A4D-8B23-AA428D98EFA0}"/>
              </a:ext>
            </a:extLst>
          </p:cNvPr>
          <p:cNvSpPr/>
          <p:nvPr/>
        </p:nvSpPr>
        <p:spPr>
          <a:xfrm>
            <a:off x="8354726" y="5228359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26213E1-C1E7-F94A-931F-FAFCC0B9E020}"/>
              </a:ext>
            </a:extLst>
          </p:cNvPr>
          <p:cNvSpPr/>
          <p:nvPr/>
        </p:nvSpPr>
        <p:spPr>
          <a:xfrm>
            <a:off x="8354734" y="522836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8619B48E-6B2D-B248-9013-A81D7C19BFC7}"/>
              </a:ext>
            </a:extLst>
          </p:cNvPr>
          <p:cNvSpPr txBox="1"/>
          <p:nvPr/>
        </p:nvSpPr>
        <p:spPr>
          <a:xfrm>
            <a:off x="8460177" y="5276017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9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936FDF0B-76F0-F143-BD87-9AB42316D022}"/>
              </a:ext>
            </a:extLst>
          </p:cNvPr>
          <p:cNvSpPr/>
          <p:nvPr/>
        </p:nvSpPr>
        <p:spPr>
          <a:xfrm>
            <a:off x="8001114" y="598918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22">
            <a:extLst>
              <a:ext uri="{FF2B5EF4-FFF2-40B4-BE49-F238E27FC236}">
                <a16:creationId xmlns:a16="http://schemas.microsoft.com/office/drawing/2014/main" id="{10BDC205-669D-0048-8E2D-8F46E29E22E8}"/>
              </a:ext>
            </a:extLst>
          </p:cNvPr>
          <p:cNvSpPr/>
          <p:nvPr/>
        </p:nvSpPr>
        <p:spPr>
          <a:xfrm>
            <a:off x="8354726" y="5849871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E1C6B688-634D-1F49-98F9-0BB4AA428C8C}"/>
              </a:ext>
            </a:extLst>
          </p:cNvPr>
          <p:cNvSpPr/>
          <p:nvPr/>
        </p:nvSpPr>
        <p:spPr>
          <a:xfrm>
            <a:off x="8354734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1"/>
                </a:lnTo>
                <a:lnTo>
                  <a:pt x="324484" y="162238"/>
                </a:lnTo>
                <a:lnTo>
                  <a:pt x="319203" y="203395"/>
                </a:lnTo>
                <a:lnTo>
                  <a:pt x="303361" y="242364"/>
                </a:lnTo>
                <a:lnTo>
                  <a:pt x="276959" y="276959"/>
                </a:lnTo>
                <a:lnTo>
                  <a:pt x="242364" y="303361"/>
                </a:lnTo>
                <a:lnTo>
                  <a:pt x="203395" y="319203"/>
                </a:lnTo>
                <a:lnTo>
                  <a:pt x="162238" y="324484"/>
                </a:lnTo>
                <a:lnTo>
                  <a:pt x="121081" y="319203"/>
                </a:lnTo>
                <a:lnTo>
                  <a:pt x="82112" y="303361"/>
                </a:lnTo>
                <a:lnTo>
                  <a:pt x="47517" y="276959"/>
                </a:lnTo>
                <a:lnTo>
                  <a:pt x="21118" y="242364"/>
                </a:lnTo>
                <a:lnTo>
                  <a:pt x="5279" y="203395"/>
                </a:lnTo>
                <a:lnTo>
                  <a:pt x="0" y="162238"/>
                </a:lnTo>
                <a:lnTo>
                  <a:pt x="5279" y="121081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1F9C882D-C270-3446-A273-518E2F824E1C}"/>
              </a:ext>
            </a:extLst>
          </p:cNvPr>
          <p:cNvSpPr txBox="1"/>
          <p:nvPr/>
        </p:nvSpPr>
        <p:spPr>
          <a:xfrm>
            <a:off x="8401454" y="5905918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11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1" name="object 25">
            <a:extLst>
              <a:ext uri="{FF2B5EF4-FFF2-40B4-BE49-F238E27FC236}">
                <a16:creationId xmlns:a16="http://schemas.microsoft.com/office/drawing/2014/main" id="{49BA6F54-9F3B-0946-9093-3D6C2DF6E726}"/>
              </a:ext>
            </a:extLst>
          </p:cNvPr>
          <p:cNvSpPr/>
          <p:nvPr/>
        </p:nvSpPr>
        <p:spPr>
          <a:xfrm>
            <a:off x="7765363" y="5849871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2" name="object 26">
            <a:extLst>
              <a:ext uri="{FF2B5EF4-FFF2-40B4-BE49-F238E27FC236}">
                <a16:creationId xmlns:a16="http://schemas.microsoft.com/office/drawing/2014/main" id="{720704D2-CEB7-EB49-A968-5E50DD8E7232}"/>
              </a:ext>
            </a:extLst>
          </p:cNvPr>
          <p:cNvSpPr/>
          <p:nvPr/>
        </p:nvSpPr>
        <p:spPr>
          <a:xfrm>
            <a:off x="7765366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5" y="82112"/>
                </a:lnTo>
                <a:lnTo>
                  <a:pt x="319204" y="121081"/>
                </a:lnTo>
                <a:lnTo>
                  <a:pt x="324484" y="162238"/>
                </a:lnTo>
                <a:lnTo>
                  <a:pt x="319204" y="203395"/>
                </a:lnTo>
                <a:lnTo>
                  <a:pt x="303365" y="242364"/>
                </a:lnTo>
                <a:lnTo>
                  <a:pt x="276966" y="276959"/>
                </a:lnTo>
                <a:lnTo>
                  <a:pt x="242371" y="303361"/>
                </a:lnTo>
                <a:lnTo>
                  <a:pt x="203402" y="319203"/>
                </a:lnTo>
                <a:lnTo>
                  <a:pt x="162245" y="324484"/>
                </a:lnTo>
                <a:lnTo>
                  <a:pt x="121089" y="319203"/>
                </a:lnTo>
                <a:lnTo>
                  <a:pt x="82119" y="303361"/>
                </a:lnTo>
                <a:lnTo>
                  <a:pt x="47524" y="276959"/>
                </a:lnTo>
                <a:lnTo>
                  <a:pt x="21122" y="242364"/>
                </a:lnTo>
                <a:lnTo>
                  <a:pt x="5280" y="203395"/>
                </a:lnTo>
                <a:lnTo>
                  <a:pt x="0" y="162238"/>
                </a:lnTo>
                <a:lnTo>
                  <a:pt x="5280" y="121081"/>
                </a:lnTo>
                <a:lnTo>
                  <a:pt x="21122" y="82112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3" name="object 27">
            <a:extLst>
              <a:ext uri="{FF2B5EF4-FFF2-40B4-BE49-F238E27FC236}">
                <a16:creationId xmlns:a16="http://schemas.microsoft.com/office/drawing/2014/main" id="{4095144F-98A9-AB4C-97EE-AE846AD3E892}"/>
              </a:ext>
            </a:extLst>
          </p:cNvPr>
          <p:cNvSpPr txBox="1"/>
          <p:nvPr/>
        </p:nvSpPr>
        <p:spPr>
          <a:xfrm>
            <a:off x="7828859" y="5897529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10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4" name="object 28">
            <a:extLst>
              <a:ext uri="{FF2B5EF4-FFF2-40B4-BE49-F238E27FC236}">
                <a16:creationId xmlns:a16="http://schemas.microsoft.com/office/drawing/2014/main" id="{EF24EF4F-2E0D-104B-B063-66F21F64497B}"/>
              </a:ext>
            </a:extLst>
          </p:cNvPr>
          <p:cNvSpPr/>
          <p:nvPr/>
        </p:nvSpPr>
        <p:spPr>
          <a:xfrm>
            <a:off x="5838851" y="4545637"/>
            <a:ext cx="723340" cy="522754"/>
          </a:xfrm>
          <a:custGeom>
            <a:avLst/>
            <a:gdLst/>
            <a:ahLst/>
            <a:cxnLst/>
            <a:rect l="l" t="t" r="r" b="b"/>
            <a:pathLst>
              <a:path w="819785" h="592454">
                <a:moveTo>
                  <a:pt x="0" y="0"/>
                </a:moveTo>
                <a:lnTo>
                  <a:pt x="819759" y="592044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5" name="object 29">
            <a:extLst>
              <a:ext uri="{FF2B5EF4-FFF2-40B4-BE49-F238E27FC236}">
                <a16:creationId xmlns:a16="http://schemas.microsoft.com/office/drawing/2014/main" id="{622D9AE7-EBA0-6342-9D04-D9FF4120B376}"/>
              </a:ext>
            </a:extLst>
          </p:cNvPr>
          <p:cNvSpPr/>
          <p:nvPr/>
        </p:nvSpPr>
        <p:spPr>
          <a:xfrm>
            <a:off x="5811897" y="4616964"/>
            <a:ext cx="229160" cy="426383"/>
          </a:xfrm>
          <a:custGeom>
            <a:avLst/>
            <a:gdLst/>
            <a:ahLst/>
            <a:cxnLst/>
            <a:rect l="l" t="t" r="r" b="b"/>
            <a:pathLst>
              <a:path w="259714" h="483235">
                <a:moveTo>
                  <a:pt x="0" y="0"/>
                </a:moveTo>
                <a:lnTo>
                  <a:pt x="259589" y="4827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30">
            <a:extLst>
              <a:ext uri="{FF2B5EF4-FFF2-40B4-BE49-F238E27FC236}">
                <a16:creationId xmlns:a16="http://schemas.microsoft.com/office/drawing/2014/main" id="{3D489D6F-C429-C04B-83F9-8C4B56C0357C}"/>
              </a:ext>
            </a:extLst>
          </p:cNvPr>
          <p:cNvSpPr/>
          <p:nvPr/>
        </p:nvSpPr>
        <p:spPr>
          <a:xfrm>
            <a:off x="5740905" y="4643581"/>
            <a:ext cx="1681" cy="1363756"/>
          </a:xfrm>
          <a:custGeom>
            <a:avLst/>
            <a:gdLst/>
            <a:ahLst/>
            <a:cxnLst/>
            <a:rect l="l" t="t" r="r" b="b"/>
            <a:pathLst>
              <a:path w="1905" h="1545589">
                <a:moveTo>
                  <a:pt x="0" y="0"/>
                </a:moveTo>
                <a:lnTo>
                  <a:pt x="1516" y="1545393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D944FA79-4063-C247-B824-46CBCEC55389}"/>
              </a:ext>
            </a:extLst>
          </p:cNvPr>
          <p:cNvSpPr/>
          <p:nvPr/>
        </p:nvSpPr>
        <p:spPr>
          <a:xfrm>
            <a:off x="6991966" y="5235796"/>
            <a:ext cx="180974" cy="360829"/>
          </a:xfrm>
          <a:custGeom>
            <a:avLst/>
            <a:gdLst/>
            <a:ahLst/>
            <a:cxnLst/>
            <a:rect l="l" t="t" r="r" b="b"/>
            <a:pathLst>
              <a:path w="205104" h="408939">
                <a:moveTo>
                  <a:pt x="0" y="408363"/>
                </a:moveTo>
                <a:lnTo>
                  <a:pt x="204939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8" name="object 32">
            <a:extLst>
              <a:ext uri="{FF2B5EF4-FFF2-40B4-BE49-F238E27FC236}">
                <a16:creationId xmlns:a16="http://schemas.microsoft.com/office/drawing/2014/main" id="{8D9B5CC6-AA7F-D244-9249-9AEA43153E9B}"/>
              </a:ext>
            </a:extLst>
          </p:cNvPr>
          <p:cNvSpPr/>
          <p:nvPr/>
        </p:nvSpPr>
        <p:spPr>
          <a:xfrm>
            <a:off x="6430728" y="5664425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9" name="object 33">
            <a:extLst>
              <a:ext uri="{FF2B5EF4-FFF2-40B4-BE49-F238E27FC236}">
                <a16:creationId xmlns:a16="http://schemas.microsoft.com/office/drawing/2014/main" id="{4CCA4124-7044-BB47-87BB-4035D670DB08}"/>
              </a:ext>
            </a:extLst>
          </p:cNvPr>
          <p:cNvSpPr/>
          <p:nvPr/>
        </p:nvSpPr>
        <p:spPr>
          <a:xfrm>
            <a:off x="5813235" y="5732741"/>
            <a:ext cx="453278" cy="304240"/>
          </a:xfrm>
          <a:custGeom>
            <a:avLst/>
            <a:gdLst/>
            <a:ahLst/>
            <a:cxnLst/>
            <a:rect l="l" t="t" r="r" b="b"/>
            <a:pathLst>
              <a:path w="513714" h="344804">
                <a:moveTo>
                  <a:pt x="0" y="344596"/>
                </a:moveTo>
                <a:lnTo>
                  <a:pt x="5131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0" name="object 34">
            <a:extLst>
              <a:ext uri="{FF2B5EF4-FFF2-40B4-BE49-F238E27FC236}">
                <a16:creationId xmlns:a16="http://schemas.microsoft.com/office/drawing/2014/main" id="{34DF0D00-AF4F-7C45-B6FF-0F7E3E5968B9}"/>
              </a:ext>
            </a:extLst>
          </p:cNvPr>
          <p:cNvSpPr/>
          <p:nvPr/>
        </p:nvSpPr>
        <p:spPr>
          <a:xfrm>
            <a:off x="5811896" y="4480333"/>
            <a:ext cx="1292599" cy="591110"/>
          </a:xfrm>
          <a:custGeom>
            <a:avLst/>
            <a:gdLst/>
            <a:ahLst/>
            <a:cxnLst/>
            <a:rect l="l" t="t" r="r" b="b"/>
            <a:pathLst>
              <a:path w="1464945" h="669925">
                <a:moveTo>
                  <a:pt x="0" y="0"/>
                </a:moveTo>
                <a:lnTo>
                  <a:pt x="1464926" y="669468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1" name="object 35">
            <a:extLst>
              <a:ext uri="{FF2B5EF4-FFF2-40B4-BE49-F238E27FC236}">
                <a16:creationId xmlns:a16="http://schemas.microsoft.com/office/drawing/2014/main" id="{50A0D5E7-C7CA-A641-8254-E2BE8AC53F72}"/>
              </a:ext>
            </a:extLst>
          </p:cNvPr>
          <p:cNvSpPr/>
          <p:nvPr/>
        </p:nvSpPr>
        <p:spPr>
          <a:xfrm>
            <a:off x="5813235" y="5732741"/>
            <a:ext cx="1042147" cy="440951"/>
          </a:xfrm>
          <a:custGeom>
            <a:avLst/>
            <a:gdLst/>
            <a:ahLst/>
            <a:cxnLst/>
            <a:rect l="l" t="t" r="r" b="b"/>
            <a:pathLst>
              <a:path w="1181100" h="499745">
                <a:moveTo>
                  <a:pt x="0" y="499435"/>
                </a:moveTo>
                <a:lnTo>
                  <a:pt x="1181055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2" name="object 36">
            <a:extLst>
              <a:ext uri="{FF2B5EF4-FFF2-40B4-BE49-F238E27FC236}">
                <a16:creationId xmlns:a16="http://schemas.microsoft.com/office/drawing/2014/main" id="{75D72E0F-8985-3B40-8CFA-150D56B3C096}"/>
              </a:ext>
            </a:extLst>
          </p:cNvPr>
          <p:cNvSpPr/>
          <p:nvPr/>
        </p:nvSpPr>
        <p:spPr>
          <a:xfrm>
            <a:off x="5605284" y="4410008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6" y="0"/>
                </a:moveTo>
                <a:lnTo>
                  <a:pt x="121078" y="5280"/>
                </a:lnTo>
                <a:lnTo>
                  <a:pt x="82107" y="21120"/>
                </a:lnTo>
                <a:lnTo>
                  <a:pt x="47510" y="47520"/>
                </a:lnTo>
                <a:lnTo>
                  <a:pt x="21115" y="82116"/>
                </a:lnTo>
                <a:lnTo>
                  <a:pt x="5278" y="121087"/>
                </a:lnTo>
                <a:lnTo>
                  <a:pt x="0" y="162245"/>
                </a:lnTo>
                <a:lnTo>
                  <a:pt x="5278" y="203403"/>
                </a:lnTo>
                <a:lnTo>
                  <a:pt x="21115" y="242374"/>
                </a:lnTo>
                <a:lnTo>
                  <a:pt x="47510" y="276971"/>
                </a:lnTo>
                <a:lnTo>
                  <a:pt x="82107" y="303371"/>
                </a:lnTo>
                <a:lnTo>
                  <a:pt x="121078" y="319211"/>
                </a:lnTo>
                <a:lnTo>
                  <a:pt x="162236" y="324491"/>
                </a:lnTo>
                <a:lnTo>
                  <a:pt x="203394" y="319211"/>
                </a:lnTo>
                <a:lnTo>
                  <a:pt x="242365" y="303371"/>
                </a:lnTo>
                <a:lnTo>
                  <a:pt x="276961" y="276971"/>
                </a:lnTo>
                <a:lnTo>
                  <a:pt x="303361" y="242374"/>
                </a:lnTo>
                <a:lnTo>
                  <a:pt x="319201" y="203403"/>
                </a:lnTo>
                <a:lnTo>
                  <a:pt x="324481" y="162245"/>
                </a:lnTo>
                <a:lnTo>
                  <a:pt x="319201" y="121087"/>
                </a:lnTo>
                <a:lnTo>
                  <a:pt x="303361" y="82116"/>
                </a:lnTo>
                <a:lnTo>
                  <a:pt x="276961" y="47520"/>
                </a:lnTo>
                <a:lnTo>
                  <a:pt x="242365" y="21120"/>
                </a:lnTo>
                <a:lnTo>
                  <a:pt x="203394" y="5280"/>
                </a:lnTo>
                <a:lnTo>
                  <a:pt x="16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3" name="object 37">
            <a:extLst>
              <a:ext uri="{FF2B5EF4-FFF2-40B4-BE49-F238E27FC236}">
                <a16:creationId xmlns:a16="http://schemas.microsoft.com/office/drawing/2014/main" id="{FCC80840-8F58-8B42-82BC-322A056C6941}"/>
              </a:ext>
            </a:extLst>
          </p:cNvPr>
          <p:cNvSpPr/>
          <p:nvPr/>
        </p:nvSpPr>
        <p:spPr>
          <a:xfrm>
            <a:off x="5605281" y="44100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5"/>
                </a:lnTo>
                <a:lnTo>
                  <a:pt x="319206" y="121086"/>
                </a:lnTo>
                <a:lnTo>
                  <a:pt x="324486" y="162243"/>
                </a:lnTo>
                <a:lnTo>
                  <a:pt x="319206" y="203399"/>
                </a:lnTo>
                <a:lnTo>
                  <a:pt x="303367" y="242370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0"/>
                </a:lnTo>
                <a:lnTo>
                  <a:pt x="5279" y="203399"/>
                </a:lnTo>
                <a:lnTo>
                  <a:pt x="0" y="162243"/>
                </a:lnTo>
                <a:lnTo>
                  <a:pt x="5279" y="121086"/>
                </a:lnTo>
                <a:lnTo>
                  <a:pt x="21118" y="82115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10D7DA13-D738-744F-A72C-7FB328E7A6B3}"/>
              </a:ext>
            </a:extLst>
          </p:cNvPr>
          <p:cNvSpPr txBox="1"/>
          <p:nvPr/>
        </p:nvSpPr>
        <p:spPr>
          <a:xfrm>
            <a:off x="5694618" y="4440888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0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5" name="object 39">
            <a:extLst>
              <a:ext uri="{FF2B5EF4-FFF2-40B4-BE49-F238E27FC236}">
                <a16:creationId xmlns:a16="http://schemas.microsoft.com/office/drawing/2014/main" id="{313C693B-A53A-1940-B088-47868A682D5E}"/>
              </a:ext>
            </a:extLst>
          </p:cNvPr>
          <p:cNvSpPr/>
          <p:nvPr/>
        </p:nvSpPr>
        <p:spPr>
          <a:xfrm>
            <a:off x="703348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6" name="object 40">
            <a:extLst>
              <a:ext uri="{FF2B5EF4-FFF2-40B4-BE49-F238E27FC236}">
                <a16:creationId xmlns:a16="http://schemas.microsoft.com/office/drawing/2014/main" id="{F132BDBA-F4E4-CD4E-8B96-E9DC9EEB69B7}"/>
              </a:ext>
            </a:extLst>
          </p:cNvPr>
          <p:cNvSpPr/>
          <p:nvPr/>
        </p:nvSpPr>
        <p:spPr>
          <a:xfrm>
            <a:off x="703349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69" y="303367"/>
                </a:lnTo>
                <a:lnTo>
                  <a:pt x="203397" y="319206"/>
                </a:lnTo>
                <a:lnTo>
                  <a:pt x="162239" y="324486"/>
                </a:lnTo>
                <a:lnTo>
                  <a:pt x="121082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2" y="5279"/>
                </a:lnTo>
                <a:lnTo>
                  <a:pt x="162239" y="0"/>
                </a:lnTo>
                <a:lnTo>
                  <a:pt x="203397" y="5279"/>
                </a:lnTo>
                <a:lnTo>
                  <a:pt x="242369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7" name="object 41">
            <a:extLst>
              <a:ext uri="{FF2B5EF4-FFF2-40B4-BE49-F238E27FC236}">
                <a16:creationId xmlns:a16="http://schemas.microsoft.com/office/drawing/2014/main" id="{CC252C74-6497-0B43-AB9B-1F1342DC36AB}"/>
              </a:ext>
            </a:extLst>
          </p:cNvPr>
          <p:cNvSpPr txBox="1"/>
          <p:nvPr/>
        </p:nvSpPr>
        <p:spPr>
          <a:xfrm>
            <a:off x="7122820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6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8" name="object 42">
            <a:extLst>
              <a:ext uri="{FF2B5EF4-FFF2-40B4-BE49-F238E27FC236}">
                <a16:creationId xmlns:a16="http://schemas.microsoft.com/office/drawing/2014/main" id="{F7638B9E-5AAC-E641-B2D0-F32D771B06D1}"/>
              </a:ext>
            </a:extLst>
          </p:cNvPr>
          <p:cNvSpPr/>
          <p:nvPr/>
        </p:nvSpPr>
        <p:spPr>
          <a:xfrm>
            <a:off x="6784347" y="5525116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FCA0536A-6BBC-304A-BDA5-D58842E6E445}"/>
              </a:ext>
            </a:extLst>
          </p:cNvPr>
          <p:cNvSpPr/>
          <p:nvPr/>
        </p:nvSpPr>
        <p:spPr>
          <a:xfrm>
            <a:off x="6784348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2"/>
                </a:lnTo>
                <a:lnTo>
                  <a:pt x="319206" y="121082"/>
                </a:lnTo>
                <a:lnTo>
                  <a:pt x="324486" y="162239"/>
                </a:lnTo>
                <a:lnTo>
                  <a:pt x="319206" y="203397"/>
                </a:lnTo>
                <a:lnTo>
                  <a:pt x="303367" y="242369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5474FC49-88B5-134A-A01F-B659B4ED78ED}"/>
              </a:ext>
            </a:extLst>
          </p:cNvPr>
          <p:cNvSpPr txBox="1"/>
          <p:nvPr/>
        </p:nvSpPr>
        <p:spPr>
          <a:xfrm>
            <a:off x="6873678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4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1" name="object 45">
            <a:extLst>
              <a:ext uri="{FF2B5EF4-FFF2-40B4-BE49-F238E27FC236}">
                <a16:creationId xmlns:a16="http://schemas.microsoft.com/office/drawing/2014/main" id="{46CFE8BB-2EFE-904C-85E3-55AF955E7D7C}"/>
              </a:ext>
            </a:extLst>
          </p:cNvPr>
          <p:cNvSpPr/>
          <p:nvPr/>
        </p:nvSpPr>
        <p:spPr>
          <a:xfrm>
            <a:off x="6492345" y="5000042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4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4" y="324491"/>
                </a:lnTo>
                <a:lnTo>
                  <a:pt x="203400" y="319211"/>
                </a:lnTo>
                <a:lnTo>
                  <a:pt x="242367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7" y="21120"/>
                </a:lnTo>
                <a:lnTo>
                  <a:pt x="203400" y="5280"/>
                </a:lnTo>
                <a:lnTo>
                  <a:pt x="162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2" name="object 46">
            <a:extLst>
              <a:ext uri="{FF2B5EF4-FFF2-40B4-BE49-F238E27FC236}">
                <a16:creationId xmlns:a16="http://schemas.microsoft.com/office/drawing/2014/main" id="{0B04D91A-5EEE-B048-8777-1786C8BE7D92}"/>
              </a:ext>
            </a:extLst>
          </p:cNvPr>
          <p:cNvSpPr/>
          <p:nvPr/>
        </p:nvSpPr>
        <p:spPr>
          <a:xfrm>
            <a:off x="649234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3" name="object 47">
            <a:extLst>
              <a:ext uri="{FF2B5EF4-FFF2-40B4-BE49-F238E27FC236}">
                <a16:creationId xmlns:a16="http://schemas.microsoft.com/office/drawing/2014/main" id="{D3C86522-7DE6-484F-8E13-66A2875BB2A2}"/>
              </a:ext>
            </a:extLst>
          </p:cNvPr>
          <p:cNvSpPr txBox="1"/>
          <p:nvPr/>
        </p:nvSpPr>
        <p:spPr>
          <a:xfrm>
            <a:off x="6581676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2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9EE13C22-378B-8B40-8A6B-5CEFEB89D864}"/>
              </a:ext>
            </a:extLst>
          </p:cNvPr>
          <p:cNvSpPr/>
          <p:nvPr/>
        </p:nvSpPr>
        <p:spPr>
          <a:xfrm>
            <a:off x="590163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49F4F106-FEDF-E542-8FEF-31C3890C176D}"/>
              </a:ext>
            </a:extLst>
          </p:cNvPr>
          <p:cNvSpPr/>
          <p:nvPr/>
        </p:nvSpPr>
        <p:spPr>
          <a:xfrm>
            <a:off x="5901638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6" name="object 50">
            <a:extLst>
              <a:ext uri="{FF2B5EF4-FFF2-40B4-BE49-F238E27FC236}">
                <a16:creationId xmlns:a16="http://schemas.microsoft.com/office/drawing/2014/main" id="{1EC9AAB2-61B0-E745-BBB0-A6CF74B8D20E}"/>
              </a:ext>
            </a:extLst>
          </p:cNvPr>
          <p:cNvSpPr txBox="1"/>
          <p:nvPr/>
        </p:nvSpPr>
        <p:spPr>
          <a:xfrm>
            <a:off x="5990969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1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7" name="object 51">
            <a:extLst>
              <a:ext uri="{FF2B5EF4-FFF2-40B4-BE49-F238E27FC236}">
                <a16:creationId xmlns:a16="http://schemas.microsoft.com/office/drawing/2014/main" id="{4EC4D603-A126-A849-B05D-CC4E601B607B}"/>
              </a:ext>
            </a:extLst>
          </p:cNvPr>
          <p:cNvSpPr/>
          <p:nvPr/>
        </p:nvSpPr>
        <p:spPr>
          <a:xfrm>
            <a:off x="5605611" y="5965799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8" name="object 52">
            <a:extLst>
              <a:ext uri="{FF2B5EF4-FFF2-40B4-BE49-F238E27FC236}">
                <a16:creationId xmlns:a16="http://schemas.microsoft.com/office/drawing/2014/main" id="{7F5290DA-0719-6141-B4F8-48D64C030CB9}"/>
              </a:ext>
            </a:extLst>
          </p:cNvPr>
          <p:cNvSpPr/>
          <p:nvPr/>
        </p:nvSpPr>
        <p:spPr>
          <a:xfrm>
            <a:off x="5605618" y="596580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24"/>
                </a:moveTo>
                <a:lnTo>
                  <a:pt x="303367" y="82119"/>
                </a:lnTo>
                <a:lnTo>
                  <a:pt x="319206" y="121089"/>
                </a:lnTo>
                <a:lnTo>
                  <a:pt x="324486" y="162245"/>
                </a:lnTo>
                <a:lnTo>
                  <a:pt x="319206" y="203402"/>
                </a:lnTo>
                <a:lnTo>
                  <a:pt x="303367" y="242371"/>
                </a:lnTo>
                <a:lnTo>
                  <a:pt x="276968" y="276966"/>
                </a:lnTo>
                <a:lnTo>
                  <a:pt x="242369" y="303369"/>
                </a:lnTo>
                <a:lnTo>
                  <a:pt x="203397" y="319210"/>
                </a:lnTo>
                <a:lnTo>
                  <a:pt x="162239" y="324491"/>
                </a:lnTo>
                <a:lnTo>
                  <a:pt x="121082" y="319210"/>
                </a:lnTo>
                <a:lnTo>
                  <a:pt x="82112" y="303369"/>
                </a:lnTo>
                <a:lnTo>
                  <a:pt x="47517" y="276966"/>
                </a:lnTo>
                <a:lnTo>
                  <a:pt x="21118" y="242371"/>
                </a:lnTo>
                <a:lnTo>
                  <a:pt x="5279" y="203402"/>
                </a:lnTo>
                <a:lnTo>
                  <a:pt x="0" y="162245"/>
                </a:lnTo>
                <a:lnTo>
                  <a:pt x="5279" y="121089"/>
                </a:lnTo>
                <a:lnTo>
                  <a:pt x="21118" y="82119"/>
                </a:lnTo>
                <a:lnTo>
                  <a:pt x="47517" y="47524"/>
                </a:lnTo>
                <a:lnTo>
                  <a:pt x="82112" y="21122"/>
                </a:lnTo>
                <a:lnTo>
                  <a:pt x="121082" y="5280"/>
                </a:lnTo>
                <a:lnTo>
                  <a:pt x="162239" y="0"/>
                </a:lnTo>
                <a:lnTo>
                  <a:pt x="203397" y="5280"/>
                </a:lnTo>
                <a:lnTo>
                  <a:pt x="242369" y="21122"/>
                </a:lnTo>
                <a:lnTo>
                  <a:pt x="276968" y="4752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BEB5399B-5F3E-6B48-ADC2-4802B70B6F64}"/>
              </a:ext>
            </a:extLst>
          </p:cNvPr>
          <p:cNvSpPr txBox="1"/>
          <p:nvPr/>
        </p:nvSpPr>
        <p:spPr>
          <a:xfrm>
            <a:off x="5694955" y="5996679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BF507953-423A-1642-8D2B-98A7A73F8C5B}"/>
              </a:ext>
            </a:extLst>
          </p:cNvPr>
          <p:cNvSpPr/>
          <p:nvPr/>
        </p:nvSpPr>
        <p:spPr>
          <a:xfrm>
            <a:off x="6194985" y="5525116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9" y="0"/>
                </a:moveTo>
                <a:lnTo>
                  <a:pt x="121084" y="5280"/>
                </a:lnTo>
                <a:lnTo>
                  <a:pt x="82115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5" y="303371"/>
                </a:lnTo>
                <a:lnTo>
                  <a:pt x="121084" y="319211"/>
                </a:lnTo>
                <a:lnTo>
                  <a:pt x="162239" y="324491"/>
                </a:lnTo>
                <a:lnTo>
                  <a:pt x="203394" y="319211"/>
                </a:lnTo>
                <a:lnTo>
                  <a:pt x="242362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2" y="21120"/>
                </a:lnTo>
                <a:lnTo>
                  <a:pt x="203394" y="5280"/>
                </a:lnTo>
                <a:lnTo>
                  <a:pt x="162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55">
            <a:extLst>
              <a:ext uri="{FF2B5EF4-FFF2-40B4-BE49-F238E27FC236}">
                <a16:creationId xmlns:a16="http://schemas.microsoft.com/office/drawing/2014/main" id="{C575088D-AEF5-CF4B-9A10-F2522D9098D0}"/>
              </a:ext>
            </a:extLst>
          </p:cNvPr>
          <p:cNvSpPr/>
          <p:nvPr/>
        </p:nvSpPr>
        <p:spPr>
          <a:xfrm>
            <a:off x="6194987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56">
            <a:extLst>
              <a:ext uri="{FF2B5EF4-FFF2-40B4-BE49-F238E27FC236}">
                <a16:creationId xmlns:a16="http://schemas.microsoft.com/office/drawing/2014/main" id="{0518C45F-C904-FA4B-BD01-48DF0F9B9D9A}"/>
              </a:ext>
            </a:extLst>
          </p:cNvPr>
          <p:cNvSpPr txBox="1"/>
          <p:nvPr/>
        </p:nvSpPr>
        <p:spPr>
          <a:xfrm>
            <a:off x="6284317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3" name="object 58">
            <a:extLst>
              <a:ext uri="{FF2B5EF4-FFF2-40B4-BE49-F238E27FC236}">
                <a16:creationId xmlns:a16="http://schemas.microsoft.com/office/drawing/2014/main" id="{CB5E19B9-A7C9-9C49-8A28-27429A15F1C3}"/>
              </a:ext>
            </a:extLst>
          </p:cNvPr>
          <p:cNvSpPr/>
          <p:nvPr/>
        </p:nvSpPr>
        <p:spPr>
          <a:xfrm>
            <a:off x="5302385" y="4305402"/>
            <a:ext cx="2087096" cy="2120713"/>
          </a:xfrm>
          <a:custGeom>
            <a:avLst/>
            <a:gdLst/>
            <a:ahLst/>
            <a:cxnLst/>
            <a:rect l="l" t="t" r="r" b="b"/>
            <a:pathLst>
              <a:path w="2365375" h="2403475">
                <a:moveTo>
                  <a:pt x="658691" y="0"/>
                </a:moveTo>
                <a:lnTo>
                  <a:pt x="607952" y="1905"/>
                </a:lnTo>
                <a:lnTo>
                  <a:pt x="554963" y="6681"/>
                </a:lnTo>
                <a:lnTo>
                  <a:pt x="499571" y="14557"/>
                </a:lnTo>
                <a:lnTo>
                  <a:pt x="441624" y="25764"/>
                </a:lnTo>
                <a:lnTo>
                  <a:pt x="380969" y="40530"/>
                </a:lnTo>
                <a:lnTo>
                  <a:pt x="317454" y="59085"/>
                </a:lnTo>
                <a:lnTo>
                  <a:pt x="250926" y="81658"/>
                </a:lnTo>
                <a:lnTo>
                  <a:pt x="181233" y="108480"/>
                </a:lnTo>
                <a:lnTo>
                  <a:pt x="155277" y="152407"/>
                </a:lnTo>
                <a:lnTo>
                  <a:pt x="133276" y="197382"/>
                </a:lnTo>
                <a:lnTo>
                  <a:pt x="114626" y="243331"/>
                </a:lnTo>
                <a:lnTo>
                  <a:pt x="98722" y="290180"/>
                </a:lnTo>
                <a:lnTo>
                  <a:pt x="84961" y="337854"/>
                </a:lnTo>
                <a:lnTo>
                  <a:pt x="72738" y="386280"/>
                </a:lnTo>
                <a:lnTo>
                  <a:pt x="61448" y="435382"/>
                </a:lnTo>
                <a:lnTo>
                  <a:pt x="50488" y="485088"/>
                </a:lnTo>
                <a:lnTo>
                  <a:pt x="39254" y="535322"/>
                </a:lnTo>
                <a:lnTo>
                  <a:pt x="27140" y="586010"/>
                </a:lnTo>
                <a:lnTo>
                  <a:pt x="13542" y="637079"/>
                </a:lnTo>
                <a:lnTo>
                  <a:pt x="4519" y="682416"/>
                </a:lnTo>
                <a:lnTo>
                  <a:pt x="448" y="731207"/>
                </a:lnTo>
                <a:lnTo>
                  <a:pt x="251" y="756769"/>
                </a:lnTo>
                <a:lnTo>
                  <a:pt x="161" y="785126"/>
                </a:lnTo>
                <a:lnTo>
                  <a:pt x="2062" y="834643"/>
                </a:lnTo>
                <a:lnTo>
                  <a:pt x="5196" y="887034"/>
                </a:lnTo>
                <a:lnTo>
                  <a:pt x="8181" y="938370"/>
                </a:lnTo>
                <a:lnTo>
                  <a:pt x="9742" y="987525"/>
                </a:lnTo>
                <a:lnTo>
                  <a:pt x="8602" y="1033370"/>
                </a:lnTo>
                <a:lnTo>
                  <a:pt x="10599" y="1088900"/>
                </a:lnTo>
                <a:lnTo>
                  <a:pt x="11257" y="1142604"/>
                </a:lnTo>
                <a:lnTo>
                  <a:pt x="10839" y="1194656"/>
                </a:lnTo>
                <a:lnTo>
                  <a:pt x="9611" y="1245228"/>
                </a:lnTo>
                <a:lnTo>
                  <a:pt x="7835" y="1294495"/>
                </a:lnTo>
                <a:lnTo>
                  <a:pt x="5777" y="1342629"/>
                </a:lnTo>
                <a:lnTo>
                  <a:pt x="3700" y="1389804"/>
                </a:lnTo>
                <a:lnTo>
                  <a:pt x="1869" y="1436192"/>
                </a:lnTo>
                <a:lnTo>
                  <a:pt x="547" y="1481968"/>
                </a:lnTo>
                <a:lnTo>
                  <a:pt x="0" y="1527305"/>
                </a:lnTo>
                <a:lnTo>
                  <a:pt x="490" y="1572375"/>
                </a:lnTo>
                <a:lnTo>
                  <a:pt x="2282" y="1617351"/>
                </a:lnTo>
                <a:lnTo>
                  <a:pt x="5640" y="1662408"/>
                </a:lnTo>
                <a:lnTo>
                  <a:pt x="10829" y="1707719"/>
                </a:lnTo>
                <a:lnTo>
                  <a:pt x="18112" y="1753456"/>
                </a:lnTo>
                <a:lnTo>
                  <a:pt x="27754" y="1799793"/>
                </a:lnTo>
                <a:lnTo>
                  <a:pt x="40019" y="1846904"/>
                </a:lnTo>
                <a:lnTo>
                  <a:pt x="55170" y="1894961"/>
                </a:lnTo>
                <a:lnTo>
                  <a:pt x="73473" y="1944138"/>
                </a:lnTo>
                <a:lnTo>
                  <a:pt x="95191" y="1994607"/>
                </a:lnTo>
                <a:lnTo>
                  <a:pt x="114855" y="2041377"/>
                </a:lnTo>
                <a:lnTo>
                  <a:pt x="132139" y="2088778"/>
                </a:lnTo>
                <a:lnTo>
                  <a:pt x="151321" y="2132326"/>
                </a:lnTo>
                <a:lnTo>
                  <a:pt x="176682" y="2167535"/>
                </a:lnTo>
                <a:lnTo>
                  <a:pt x="212501" y="2189921"/>
                </a:lnTo>
                <a:lnTo>
                  <a:pt x="255435" y="2218899"/>
                </a:lnTo>
                <a:lnTo>
                  <a:pt x="300063" y="2244785"/>
                </a:lnTo>
                <a:lnTo>
                  <a:pt x="346140" y="2267835"/>
                </a:lnTo>
                <a:lnTo>
                  <a:pt x="393423" y="2288304"/>
                </a:lnTo>
                <a:lnTo>
                  <a:pt x="441668" y="2306447"/>
                </a:lnTo>
                <a:lnTo>
                  <a:pt x="490633" y="2322519"/>
                </a:lnTo>
                <a:lnTo>
                  <a:pt x="540073" y="2336776"/>
                </a:lnTo>
                <a:lnTo>
                  <a:pt x="589745" y="2349474"/>
                </a:lnTo>
                <a:lnTo>
                  <a:pt x="639405" y="2360866"/>
                </a:lnTo>
                <a:lnTo>
                  <a:pt x="688810" y="2371209"/>
                </a:lnTo>
                <a:lnTo>
                  <a:pt x="833061" y="2398493"/>
                </a:lnTo>
                <a:lnTo>
                  <a:pt x="878732" y="2403145"/>
                </a:lnTo>
                <a:lnTo>
                  <a:pt x="924719" y="2402663"/>
                </a:lnTo>
                <a:lnTo>
                  <a:pt x="970851" y="2397573"/>
                </a:lnTo>
                <a:lnTo>
                  <a:pt x="1016960" y="2388402"/>
                </a:lnTo>
                <a:lnTo>
                  <a:pt x="1062874" y="2375676"/>
                </a:lnTo>
                <a:lnTo>
                  <a:pt x="1108424" y="2359922"/>
                </a:lnTo>
                <a:lnTo>
                  <a:pt x="1153440" y="2341666"/>
                </a:lnTo>
                <a:lnTo>
                  <a:pt x="1197752" y="2321435"/>
                </a:lnTo>
                <a:lnTo>
                  <a:pt x="1241191" y="2299756"/>
                </a:lnTo>
                <a:lnTo>
                  <a:pt x="1283586" y="2277154"/>
                </a:lnTo>
                <a:lnTo>
                  <a:pt x="1324767" y="2254157"/>
                </a:lnTo>
                <a:lnTo>
                  <a:pt x="1466829" y="2231681"/>
                </a:lnTo>
                <a:lnTo>
                  <a:pt x="1718505" y="2187393"/>
                </a:lnTo>
                <a:lnTo>
                  <a:pt x="1762960" y="2164345"/>
                </a:lnTo>
                <a:lnTo>
                  <a:pt x="1804751" y="2141244"/>
                </a:lnTo>
                <a:lnTo>
                  <a:pt x="1845294" y="2119323"/>
                </a:lnTo>
                <a:lnTo>
                  <a:pt x="1886005" y="2099811"/>
                </a:lnTo>
                <a:lnTo>
                  <a:pt x="1928300" y="2083940"/>
                </a:lnTo>
                <a:lnTo>
                  <a:pt x="1973597" y="2072941"/>
                </a:lnTo>
                <a:lnTo>
                  <a:pt x="2018936" y="2052433"/>
                </a:lnTo>
                <a:lnTo>
                  <a:pt x="2067288" y="2033438"/>
                </a:lnTo>
                <a:lnTo>
                  <a:pt x="2114025" y="2012737"/>
                </a:lnTo>
                <a:lnTo>
                  <a:pt x="2154521" y="1987114"/>
                </a:lnTo>
                <a:lnTo>
                  <a:pt x="2181848" y="1909297"/>
                </a:lnTo>
                <a:lnTo>
                  <a:pt x="2196379" y="1858518"/>
                </a:lnTo>
                <a:lnTo>
                  <a:pt x="2211528" y="1804034"/>
                </a:lnTo>
                <a:lnTo>
                  <a:pt x="2227325" y="1749003"/>
                </a:lnTo>
                <a:lnTo>
                  <a:pt x="2243799" y="1696582"/>
                </a:lnTo>
                <a:lnTo>
                  <a:pt x="2260981" y="1649927"/>
                </a:lnTo>
                <a:lnTo>
                  <a:pt x="2278900" y="1612195"/>
                </a:lnTo>
                <a:lnTo>
                  <a:pt x="2297587" y="1586544"/>
                </a:lnTo>
                <a:lnTo>
                  <a:pt x="2319284" y="1532614"/>
                </a:lnTo>
                <a:lnTo>
                  <a:pt x="2333700" y="1481419"/>
                </a:lnTo>
                <a:lnTo>
                  <a:pt x="2343943" y="1430483"/>
                </a:lnTo>
                <a:lnTo>
                  <a:pt x="2353120" y="1377331"/>
                </a:lnTo>
                <a:lnTo>
                  <a:pt x="2364338" y="1319488"/>
                </a:lnTo>
                <a:lnTo>
                  <a:pt x="2364136" y="1263518"/>
                </a:lnTo>
                <a:lnTo>
                  <a:pt x="2363742" y="1219433"/>
                </a:lnTo>
                <a:lnTo>
                  <a:pt x="2362622" y="1158530"/>
                </a:lnTo>
                <a:lnTo>
                  <a:pt x="2361472" y="1119994"/>
                </a:lnTo>
                <a:lnTo>
                  <a:pt x="2361040" y="1103868"/>
                </a:lnTo>
                <a:lnTo>
                  <a:pt x="2360814" y="1088900"/>
                </a:lnTo>
                <a:lnTo>
                  <a:pt x="2360771" y="1067409"/>
                </a:lnTo>
                <a:lnTo>
                  <a:pt x="2361057" y="1042880"/>
                </a:lnTo>
                <a:lnTo>
                  <a:pt x="2361705" y="1011354"/>
                </a:lnTo>
                <a:lnTo>
                  <a:pt x="2362779" y="970733"/>
                </a:lnTo>
                <a:lnTo>
                  <a:pt x="2364338" y="918917"/>
                </a:lnTo>
                <a:lnTo>
                  <a:pt x="2364773" y="876345"/>
                </a:lnTo>
                <a:lnTo>
                  <a:pt x="2365036" y="842910"/>
                </a:lnTo>
                <a:lnTo>
                  <a:pt x="2365045" y="817381"/>
                </a:lnTo>
                <a:lnTo>
                  <a:pt x="2364717" y="798530"/>
                </a:lnTo>
                <a:lnTo>
                  <a:pt x="2355134" y="761385"/>
                </a:lnTo>
                <a:lnTo>
                  <a:pt x="2351050" y="756769"/>
                </a:lnTo>
                <a:lnTo>
                  <a:pt x="2346052" y="750220"/>
                </a:lnTo>
                <a:lnTo>
                  <a:pt x="2324742" y="706680"/>
                </a:lnTo>
                <a:lnTo>
                  <a:pt x="2304448" y="645444"/>
                </a:lnTo>
                <a:lnTo>
                  <a:pt x="2292226" y="601473"/>
                </a:lnTo>
                <a:lnTo>
                  <a:pt x="2278511" y="546960"/>
                </a:lnTo>
                <a:lnTo>
                  <a:pt x="2218389" y="516715"/>
                </a:lnTo>
                <a:lnTo>
                  <a:pt x="2168356" y="489954"/>
                </a:lnTo>
                <a:lnTo>
                  <a:pt x="2127295" y="466405"/>
                </a:lnTo>
                <a:lnTo>
                  <a:pt x="2094086" y="445793"/>
                </a:lnTo>
                <a:lnTo>
                  <a:pt x="2046748" y="412292"/>
                </a:lnTo>
                <a:lnTo>
                  <a:pt x="2017392" y="387267"/>
                </a:lnTo>
                <a:lnTo>
                  <a:pt x="2006660" y="377250"/>
                </a:lnTo>
                <a:lnTo>
                  <a:pt x="1997066" y="368532"/>
                </a:lnTo>
                <a:lnTo>
                  <a:pt x="1963928" y="347447"/>
                </a:lnTo>
                <a:lnTo>
                  <a:pt x="1927016" y="334882"/>
                </a:lnTo>
                <a:lnTo>
                  <a:pt x="1867804" y="320961"/>
                </a:lnTo>
                <a:lnTo>
                  <a:pt x="1827039" y="312810"/>
                </a:lnTo>
                <a:lnTo>
                  <a:pt x="1598538" y="251962"/>
                </a:lnTo>
                <a:lnTo>
                  <a:pt x="1547047" y="237509"/>
                </a:lnTo>
                <a:lnTo>
                  <a:pt x="1519714" y="228397"/>
                </a:lnTo>
                <a:lnTo>
                  <a:pt x="1521184" y="228395"/>
                </a:lnTo>
                <a:lnTo>
                  <a:pt x="1324767" y="184540"/>
                </a:lnTo>
                <a:lnTo>
                  <a:pt x="1288946" y="172744"/>
                </a:lnTo>
                <a:lnTo>
                  <a:pt x="1253468" y="159919"/>
                </a:lnTo>
                <a:lnTo>
                  <a:pt x="1218180" y="146293"/>
                </a:lnTo>
                <a:lnTo>
                  <a:pt x="1075878" y="88376"/>
                </a:lnTo>
                <a:lnTo>
                  <a:pt x="1039252" y="74191"/>
                </a:lnTo>
                <a:lnTo>
                  <a:pt x="1001901" y="60582"/>
                </a:lnTo>
                <a:lnTo>
                  <a:pt x="963673" y="47779"/>
                </a:lnTo>
                <a:lnTo>
                  <a:pt x="924414" y="36012"/>
                </a:lnTo>
                <a:lnTo>
                  <a:pt x="883973" y="25509"/>
                </a:lnTo>
                <a:lnTo>
                  <a:pt x="842197" y="16501"/>
                </a:lnTo>
                <a:lnTo>
                  <a:pt x="798933" y="9216"/>
                </a:lnTo>
                <a:lnTo>
                  <a:pt x="754029" y="3885"/>
                </a:lnTo>
                <a:lnTo>
                  <a:pt x="707333" y="736"/>
                </a:lnTo>
                <a:lnTo>
                  <a:pt x="658691" y="0"/>
                </a:lnTo>
                <a:close/>
              </a:path>
              <a:path w="2365375" h="2403475">
                <a:moveTo>
                  <a:pt x="1522005" y="228565"/>
                </a:moveTo>
                <a:lnTo>
                  <a:pt x="1525662" y="229296"/>
                </a:lnTo>
                <a:lnTo>
                  <a:pt x="1526751" y="229487"/>
                </a:lnTo>
                <a:lnTo>
                  <a:pt x="1526577" y="229421"/>
                </a:lnTo>
                <a:lnTo>
                  <a:pt x="1525511" y="229190"/>
                </a:lnTo>
                <a:lnTo>
                  <a:pt x="1523923" y="228881"/>
                </a:lnTo>
                <a:lnTo>
                  <a:pt x="1522005" y="228565"/>
                </a:lnTo>
                <a:close/>
              </a:path>
              <a:path w="2365375" h="2403475">
                <a:moveTo>
                  <a:pt x="1521184" y="228395"/>
                </a:moveTo>
                <a:lnTo>
                  <a:pt x="1520654" y="228395"/>
                </a:lnTo>
                <a:lnTo>
                  <a:pt x="1522005" y="228565"/>
                </a:lnTo>
                <a:lnTo>
                  <a:pt x="1521184" y="228395"/>
                </a:lnTo>
                <a:close/>
              </a:path>
            </a:pathLst>
          </a:custGeom>
          <a:solidFill>
            <a:srgbClr val="60606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60">
            <a:extLst>
              <a:ext uri="{FF2B5EF4-FFF2-40B4-BE49-F238E27FC236}">
                <a16:creationId xmlns:a16="http://schemas.microsoft.com/office/drawing/2014/main" id="{E0AD37C1-6BD5-ED48-99B9-5D0907D6FB59}"/>
              </a:ext>
            </a:extLst>
          </p:cNvPr>
          <p:cNvSpPr/>
          <p:nvPr/>
        </p:nvSpPr>
        <p:spPr>
          <a:xfrm>
            <a:off x="7478815" y="4225764"/>
            <a:ext cx="1356472" cy="606238"/>
          </a:xfrm>
          <a:custGeom>
            <a:avLst/>
            <a:gdLst/>
            <a:ahLst/>
            <a:cxnLst/>
            <a:rect l="l" t="t" r="r" b="b"/>
            <a:pathLst>
              <a:path w="1537335" h="687070">
                <a:moveTo>
                  <a:pt x="444801" y="0"/>
                </a:moveTo>
                <a:lnTo>
                  <a:pt x="397021" y="1400"/>
                </a:lnTo>
                <a:lnTo>
                  <a:pt x="356440" y="4758"/>
                </a:lnTo>
                <a:lnTo>
                  <a:pt x="304527" y="10465"/>
                </a:lnTo>
                <a:lnTo>
                  <a:pt x="197248" y="24203"/>
                </a:lnTo>
                <a:lnTo>
                  <a:pt x="150947" y="55925"/>
                </a:lnTo>
                <a:lnTo>
                  <a:pt x="118649" y="89909"/>
                </a:lnTo>
                <a:lnTo>
                  <a:pt x="92212" y="125508"/>
                </a:lnTo>
                <a:lnTo>
                  <a:pt x="63492" y="162074"/>
                </a:lnTo>
                <a:lnTo>
                  <a:pt x="46099" y="180939"/>
                </a:lnTo>
                <a:lnTo>
                  <a:pt x="32450" y="195360"/>
                </a:lnTo>
                <a:lnTo>
                  <a:pt x="21729" y="209944"/>
                </a:lnTo>
                <a:lnTo>
                  <a:pt x="13123" y="229295"/>
                </a:lnTo>
                <a:lnTo>
                  <a:pt x="9235" y="272528"/>
                </a:lnTo>
                <a:lnTo>
                  <a:pt x="3919" y="315716"/>
                </a:lnTo>
                <a:lnTo>
                  <a:pt x="0" y="358709"/>
                </a:lnTo>
                <a:lnTo>
                  <a:pt x="304" y="401356"/>
                </a:lnTo>
                <a:lnTo>
                  <a:pt x="7657" y="443506"/>
                </a:lnTo>
                <a:lnTo>
                  <a:pt x="24887" y="485008"/>
                </a:lnTo>
                <a:lnTo>
                  <a:pt x="54817" y="525713"/>
                </a:lnTo>
                <a:lnTo>
                  <a:pt x="67843" y="541833"/>
                </a:lnTo>
                <a:lnTo>
                  <a:pt x="79568" y="557707"/>
                </a:lnTo>
                <a:lnTo>
                  <a:pt x="122559" y="580005"/>
                </a:lnTo>
                <a:lnTo>
                  <a:pt x="166649" y="593460"/>
                </a:lnTo>
                <a:lnTo>
                  <a:pt x="213753" y="604926"/>
                </a:lnTo>
                <a:lnTo>
                  <a:pt x="263137" y="614676"/>
                </a:lnTo>
                <a:lnTo>
                  <a:pt x="314069" y="622982"/>
                </a:lnTo>
                <a:lnTo>
                  <a:pt x="365815" y="630117"/>
                </a:lnTo>
                <a:lnTo>
                  <a:pt x="417643" y="636352"/>
                </a:lnTo>
                <a:lnTo>
                  <a:pt x="572200" y="652814"/>
                </a:lnTo>
                <a:lnTo>
                  <a:pt x="731433" y="671344"/>
                </a:lnTo>
                <a:lnTo>
                  <a:pt x="784638" y="676657"/>
                </a:lnTo>
                <a:lnTo>
                  <a:pt x="838230" y="680818"/>
                </a:lnTo>
                <a:lnTo>
                  <a:pt x="890946" y="685785"/>
                </a:lnTo>
                <a:lnTo>
                  <a:pt x="942707" y="687025"/>
                </a:lnTo>
                <a:lnTo>
                  <a:pt x="994370" y="685783"/>
                </a:lnTo>
                <a:lnTo>
                  <a:pt x="1098796" y="680818"/>
                </a:lnTo>
                <a:lnTo>
                  <a:pt x="1146782" y="674801"/>
                </a:lnTo>
                <a:lnTo>
                  <a:pt x="1196071" y="671450"/>
                </a:lnTo>
                <a:lnTo>
                  <a:pt x="1293347" y="667902"/>
                </a:lnTo>
                <a:lnTo>
                  <a:pt x="1345674" y="658529"/>
                </a:lnTo>
                <a:lnTo>
                  <a:pt x="1394096" y="647214"/>
                </a:lnTo>
                <a:lnTo>
                  <a:pt x="1427530" y="615010"/>
                </a:lnTo>
                <a:lnTo>
                  <a:pt x="1444411" y="600561"/>
                </a:lnTo>
                <a:lnTo>
                  <a:pt x="1468785" y="588616"/>
                </a:lnTo>
                <a:lnTo>
                  <a:pt x="1489251" y="569811"/>
                </a:lnTo>
                <a:lnTo>
                  <a:pt x="1503529" y="549951"/>
                </a:lnTo>
                <a:lnTo>
                  <a:pt x="1515201" y="529605"/>
                </a:lnTo>
                <a:lnTo>
                  <a:pt x="1527852" y="509343"/>
                </a:lnTo>
                <a:lnTo>
                  <a:pt x="1532445" y="467108"/>
                </a:lnTo>
                <a:lnTo>
                  <a:pt x="1530778" y="438786"/>
                </a:lnTo>
                <a:lnTo>
                  <a:pt x="1527033" y="409100"/>
                </a:lnTo>
                <a:lnTo>
                  <a:pt x="1525389" y="362772"/>
                </a:lnTo>
                <a:lnTo>
                  <a:pt x="1537059" y="325230"/>
                </a:lnTo>
                <a:lnTo>
                  <a:pt x="1535390" y="293875"/>
                </a:lnTo>
                <a:lnTo>
                  <a:pt x="1527887" y="260308"/>
                </a:lnTo>
                <a:lnTo>
                  <a:pt x="1522052" y="216130"/>
                </a:lnTo>
                <a:lnTo>
                  <a:pt x="1525389" y="152942"/>
                </a:lnTo>
                <a:lnTo>
                  <a:pt x="1524677" y="133860"/>
                </a:lnTo>
                <a:lnTo>
                  <a:pt x="1507155" y="127663"/>
                </a:lnTo>
                <a:lnTo>
                  <a:pt x="1465367" y="119799"/>
                </a:lnTo>
                <a:lnTo>
                  <a:pt x="1391861" y="95716"/>
                </a:lnTo>
                <a:lnTo>
                  <a:pt x="1327142" y="77053"/>
                </a:lnTo>
                <a:lnTo>
                  <a:pt x="1277797" y="61959"/>
                </a:lnTo>
                <a:lnTo>
                  <a:pt x="1241314" y="50035"/>
                </a:lnTo>
                <a:lnTo>
                  <a:pt x="1183908" y="29283"/>
                </a:lnTo>
                <a:lnTo>
                  <a:pt x="1173744" y="26041"/>
                </a:lnTo>
                <a:lnTo>
                  <a:pt x="1163877" y="23972"/>
                </a:lnTo>
                <a:lnTo>
                  <a:pt x="1151795" y="22675"/>
                </a:lnTo>
                <a:lnTo>
                  <a:pt x="1134985" y="21752"/>
                </a:lnTo>
                <a:lnTo>
                  <a:pt x="1081151" y="19591"/>
                </a:lnTo>
                <a:lnTo>
                  <a:pt x="1000037" y="19591"/>
                </a:lnTo>
                <a:lnTo>
                  <a:pt x="811433" y="17972"/>
                </a:lnTo>
                <a:lnTo>
                  <a:pt x="716599" y="15574"/>
                </a:lnTo>
                <a:lnTo>
                  <a:pt x="642133" y="12533"/>
                </a:lnTo>
                <a:lnTo>
                  <a:pt x="584306" y="9200"/>
                </a:lnTo>
                <a:lnTo>
                  <a:pt x="488062" y="1905"/>
                </a:lnTo>
                <a:lnTo>
                  <a:pt x="473367" y="976"/>
                </a:lnTo>
                <a:lnTo>
                  <a:pt x="459102" y="326"/>
                </a:lnTo>
                <a:lnTo>
                  <a:pt x="444801" y="0"/>
                </a:lnTo>
                <a:close/>
              </a:path>
              <a:path w="1537335" h="687070">
                <a:moveTo>
                  <a:pt x="1077129" y="19427"/>
                </a:moveTo>
                <a:lnTo>
                  <a:pt x="1000037" y="19591"/>
                </a:lnTo>
                <a:lnTo>
                  <a:pt x="1081151" y="19591"/>
                </a:lnTo>
                <a:lnTo>
                  <a:pt x="1077129" y="19427"/>
                </a:lnTo>
                <a:close/>
              </a:path>
            </a:pathLst>
          </a:custGeom>
          <a:solidFill>
            <a:srgbClr val="0078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C4F91E1A-9EAA-8F4C-9B48-67A2260B5441}"/>
              </a:ext>
            </a:extLst>
          </p:cNvPr>
          <p:cNvSpPr/>
          <p:nvPr/>
        </p:nvSpPr>
        <p:spPr>
          <a:xfrm>
            <a:off x="7575190" y="5147382"/>
            <a:ext cx="1370108" cy="1224562"/>
          </a:xfrm>
          <a:custGeom>
            <a:avLst/>
            <a:gdLst/>
            <a:ahLst/>
            <a:cxnLst/>
            <a:rect l="l" t="t" r="r" b="b"/>
            <a:pathLst>
              <a:path w="1631314" h="1409064">
                <a:moveTo>
                  <a:pt x="363054" y="8280"/>
                </a:moveTo>
                <a:lnTo>
                  <a:pt x="307270" y="13127"/>
                </a:lnTo>
                <a:lnTo>
                  <a:pt x="257471" y="17976"/>
                </a:lnTo>
                <a:lnTo>
                  <a:pt x="212150" y="23969"/>
                </a:lnTo>
                <a:lnTo>
                  <a:pt x="169802" y="32251"/>
                </a:lnTo>
                <a:lnTo>
                  <a:pt x="128919" y="43967"/>
                </a:lnTo>
                <a:lnTo>
                  <a:pt x="87995" y="60261"/>
                </a:lnTo>
                <a:lnTo>
                  <a:pt x="45524" y="82278"/>
                </a:lnTo>
                <a:lnTo>
                  <a:pt x="0" y="111162"/>
                </a:lnTo>
                <a:lnTo>
                  <a:pt x="3848" y="158522"/>
                </a:lnTo>
                <a:lnTo>
                  <a:pt x="13283" y="203373"/>
                </a:lnTo>
                <a:lnTo>
                  <a:pt x="25135" y="247387"/>
                </a:lnTo>
                <a:lnTo>
                  <a:pt x="36237" y="292237"/>
                </a:lnTo>
                <a:lnTo>
                  <a:pt x="43421" y="339597"/>
                </a:lnTo>
                <a:lnTo>
                  <a:pt x="47120" y="399773"/>
                </a:lnTo>
                <a:lnTo>
                  <a:pt x="49066" y="443472"/>
                </a:lnTo>
                <a:lnTo>
                  <a:pt x="49743" y="473761"/>
                </a:lnTo>
                <a:lnTo>
                  <a:pt x="49636" y="493705"/>
                </a:lnTo>
                <a:lnTo>
                  <a:pt x="49233" y="506370"/>
                </a:lnTo>
                <a:lnTo>
                  <a:pt x="49016" y="514822"/>
                </a:lnTo>
                <a:lnTo>
                  <a:pt x="49473" y="522126"/>
                </a:lnTo>
                <a:lnTo>
                  <a:pt x="51089" y="531348"/>
                </a:lnTo>
                <a:lnTo>
                  <a:pt x="54349" y="545554"/>
                </a:lnTo>
                <a:lnTo>
                  <a:pt x="59737" y="567809"/>
                </a:lnTo>
                <a:lnTo>
                  <a:pt x="67741" y="601179"/>
                </a:lnTo>
                <a:lnTo>
                  <a:pt x="85919" y="644793"/>
                </a:lnTo>
                <a:lnTo>
                  <a:pt x="97348" y="691492"/>
                </a:lnTo>
                <a:lnTo>
                  <a:pt x="103386" y="740618"/>
                </a:lnTo>
                <a:lnTo>
                  <a:pt x="105392" y="791508"/>
                </a:lnTo>
                <a:lnTo>
                  <a:pt x="104725" y="843504"/>
                </a:lnTo>
                <a:lnTo>
                  <a:pt x="102742" y="895945"/>
                </a:lnTo>
                <a:lnTo>
                  <a:pt x="100803" y="948171"/>
                </a:lnTo>
                <a:lnTo>
                  <a:pt x="100266" y="999522"/>
                </a:lnTo>
                <a:lnTo>
                  <a:pt x="102488" y="1049337"/>
                </a:lnTo>
                <a:lnTo>
                  <a:pt x="115140" y="1090347"/>
                </a:lnTo>
                <a:lnTo>
                  <a:pt x="126812" y="1131518"/>
                </a:lnTo>
                <a:lnTo>
                  <a:pt x="141090" y="1171709"/>
                </a:lnTo>
                <a:lnTo>
                  <a:pt x="161556" y="1209776"/>
                </a:lnTo>
                <a:lnTo>
                  <a:pt x="185930" y="1233939"/>
                </a:lnTo>
                <a:lnTo>
                  <a:pt x="202811" y="1263175"/>
                </a:lnTo>
                <a:lnTo>
                  <a:pt x="236245" y="1328356"/>
                </a:lnTo>
                <a:lnTo>
                  <a:pt x="284673" y="1351241"/>
                </a:lnTo>
                <a:lnTo>
                  <a:pt x="337007" y="1370202"/>
                </a:lnTo>
                <a:lnTo>
                  <a:pt x="434282" y="1377397"/>
                </a:lnTo>
                <a:lnTo>
                  <a:pt x="483571" y="1384182"/>
                </a:lnTo>
                <a:lnTo>
                  <a:pt x="531558" y="1396364"/>
                </a:lnTo>
                <a:lnTo>
                  <a:pt x="636052" y="1406407"/>
                </a:lnTo>
                <a:lnTo>
                  <a:pt x="687655" y="1408917"/>
                </a:lnTo>
                <a:lnTo>
                  <a:pt x="739524" y="1406406"/>
                </a:lnTo>
                <a:lnTo>
                  <a:pt x="792137" y="1396364"/>
                </a:lnTo>
                <a:lnTo>
                  <a:pt x="845733" y="1387933"/>
                </a:lnTo>
                <a:lnTo>
                  <a:pt x="898943" y="1377177"/>
                </a:lnTo>
                <a:lnTo>
                  <a:pt x="951958" y="1364970"/>
                </a:lnTo>
                <a:lnTo>
                  <a:pt x="1058179" y="1339687"/>
                </a:lnTo>
                <a:lnTo>
                  <a:pt x="1212744" y="1306360"/>
                </a:lnTo>
                <a:lnTo>
                  <a:pt x="1264574" y="1293739"/>
                </a:lnTo>
                <a:lnTo>
                  <a:pt x="1316323" y="1279300"/>
                </a:lnTo>
                <a:lnTo>
                  <a:pt x="1367257" y="1262492"/>
                </a:lnTo>
                <a:lnTo>
                  <a:pt x="1416644" y="1242761"/>
                </a:lnTo>
                <a:lnTo>
                  <a:pt x="1463751" y="1219556"/>
                </a:lnTo>
                <a:lnTo>
                  <a:pt x="1507845" y="1192326"/>
                </a:lnTo>
                <a:lnTo>
                  <a:pt x="1550836" y="1147209"/>
                </a:lnTo>
                <a:lnTo>
                  <a:pt x="1562561" y="1115084"/>
                </a:lnTo>
                <a:lnTo>
                  <a:pt x="1594752" y="1034634"/>
                </a:lnTo>
                <a:lnTo>
                  <a:pt x="1609195" y="986204"/>
                </a:lnTo>
                <a:lnTo>
                  <a:pt x="1619476" y="937242"/>
                </a:lnTo>
                <a:lnTo>
                  <a:pt x="1626156" y="887807"/>
                </a:lnTo>
                <a:lnTo>
                  <a:pt x="1629796" y="837961"/>
                </a:lnTo>
                <a:lnTo>
                  <a:pt x="1630957" y="787764"/>
                </a:lnTo>
                <a:lnTo>
                  <a:pt x="1630201" y="737277"/>
                </a:lnTo>
                <a:lnTo>
                  <a:pt x="1628087" y="686559"/>
                </a:lnTo>
                <a:lnTo>
                  <a:pt x="1625177" y="635672"/>
                </a:lnTo>
                <a:lnTo>
                  <a:pt x="1622032" y="584676"/>
                </a:lnTo>
                <a:lnTo>
                  <a:pt x="1619213" y="533632"/>
                </a:lnTo>
                <a:lnTo>
                  <a:pt x="1617281" y="482599"/>
                </a:lnTo>
                <a:lnTo>
                  <a:pt x="1608675" y="443439"/>
                </a:lnTo>
                <a:lnTo>
                  <a:pt x="1597953" y="413927"/>
                </a:lnTo>
                <a:lnTo>
                  <a:pt x="1584300" y="384744"/>
                </a:lnTo>
                <a:lnTo>
                  <a:pt x="1566900" y="346569"/>
                </a:lnTo>
                <a:lnTo>
                  <a:pt x="1547103" y="297084"/>
                </a:lnTo>
                <a:lnTo>
                  <a:pt x="1529524" y="248276"/>
                </a:lnTo>
                <a:lnTo>
                  <a:pt x="1511752" y="200532"/>
                </a:lnTo>
                <a:lnTo>
                  <a:pt x="1491373" y="154241"/>
                </a:lnTo>
                <a:lnTo>
                  <a:pt x="1465974" y="109789"/>
                </a:lnTo>
                <a:lnTo>
                  <a:pt x="1433144" y="67563"/>
                </a:lnTo>
                <a:lnTo>
                  <a:pt x="1345880" y="44647"/>
                </a:lnTo>
                <a:lnTo>
                  <a:pt x="1307955" y="35331"/>
                </a:lnTo>
                <a:lnTo>
                  <a:pt x="1240974" y="20551"/>
                </a:lnTo>
                <a:lnTo>
                  <a:pt x="1182424" y="10324"/>
                </a:lnTo>
                <a:lnTo>
                  <a:pt x="1171389" y="8864"/>
                </a:lnTo>
                <a:lnTo>
                  <a:pt x="528949" y="8864"/>
                </a:lnTo>
                <a:lnTo>
                  <a:pt x="363054" y="8280"/>
                </a:lnTo>
                <a:close/>
              </a:path>
              <a:path w="1631314" h="1409064">
                <a:moveTo>
                  <a:pt x="1016645" y="0"/>
                </a:moveTo>
                <a:lnTo>
                  <a:pt x="985111" y="333"/>
                </a:lnTo>
                <a:lnTo>
                  <a:pt x="726162" y="6743"/>
                </a:lnTo>
                <a:lnTo>
                  <a:pt x="528949" y="8864"/>
                </a:lnTo>
                <a:lnTo>
                  <a:pt x="1171389" y="8864"/>
                </a:lnTo>
                <a:lnTo>
                  <a:pt x="1155038" y="6700"/>
                </a:lnTo>
                <a:lnTo>
                  <a:pt x="1128234" y="3954"/>
                </a:lnTo>
                <a:lnTo>
                  <a:pt x="1101501" y="1998"/>
                </a:lnTo>
                <a:lnTo>
                  <a:pt x="1074331" y="745"/>
                </a:lnTo>
                <a:lnTo>
                  <a:pt x="1046216" y="108"/>
                </a:lnTo>
                <a:lnTo>
                  <a:pt x="1016645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44FB9-84E6-5945-A3F4-BB07AC51E41D}"/>
              </a:ext>
            </a:extLst>
          </p:cNvPr>
          <p:cNvSpPr txBox="1"/>
          <p:nvPr/>
        </p:nvSpPr>
        <p:spPr>
          <a:xfrm>
            <a:off x="6099106" y="645932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connected components</a:t>
            </a:r>
          </a:p>
        </p:txBody>
      </p:sp>
      <p:sp>
        <p:nvSpPr>
          <p:cNvPr id="149" name="object 61">
            <a:extLst>
              <a:ext uri="{FF2B5EF4-FFF2-40B4-BE49-F238E27FC236}">
                <a16:creationId xmlns:a16="http://schemas.microsoft.com/office/drawing/2014/main" id="{326FDFDF-68F5-DA44-986D-4AD30DFAA07A}"/>
              </a:ext>
            </a:extLst>
          </p:cNvPr>
          <p:cNvSpPr txBox="1"/>
          <p:nvPr/>
        </p:nvSpPr>
        <p:spPr>
          <a:xfrm>
            <a:off x="7556138" y="1456438"/>
            <a:ext cx="113740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0" name="object 62">
            <a:extLst>
              <a:ext uri="{FF2B5EF4-FFF2-40B4-BE49-F238E27FC236}">
                <a16:creationId xmlns:a16="http://schemas.microsoft.com/office/drawing/2014/main" id="{BBEF9201-1DA1-BD4F-98C7-C2DE03A8DC31}"/>
              </a:ext>
            </a:extLst>
          </p:cNvPr>
          <p:cNvSpPr txBox="1"/>
          <p:nvPr/>
        </p:nvSpPr>
        <p:spPr>
          <a:xfrm>
            <a:off x="8087968" y="1155297"/>
            <a:ext cx="442314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id[</a:t>
            </a: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1" name="object 63">
            <a:extLst>
              <a:ext uri="{FF2B5EF4-FFF2-40B4-BE49-F238E27FC236}">
                <a16:creationId xmlns:a16="http://schemas.microsoft.com/office/drawing/2014/main" id="{F2D6110F-F6E4-9343-B35C-40ACD36872CB}"/>
              </a:ext>
            </a:extLst>
          </p:cNvPr>
          <p:cNvSpPr txBox="1"/>
          <p:nvPr/>
        </p:nvSpPr>
        <p:spPr>
          <a:xfrm>
            <a:off x="7470730" y="1642292"/>
            <a:ext cx="205068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object 64">
            <a:extLst>
              <a:ext uri="{FF2B5EF4-FFF2-40B4-BE49-F238E27FC236}">
                <a16:creationId xmlns:a16="http://schemas.microsoft.com/office/drawing/2014/main" id="{2C102738-4BF5-AA48-B584-7BFDA4AFB9CE}"/>
              </a:ext>
            </a:extLst>
          </p:cNvPr>
          <p:cNvSpPr txBox="1"/>
          <p:nvPr/>
        </p:nvSpPr>
        <p:spPr>
          <a:xfrm>
            <a:off x="8198968" y="1642292"/>
            <a:ext cx="113740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bject 68">
            <a:extLst>
              <a:ext uri="{FF2B5EF4-FFF2-40B4-BE49-F238E27FC236}">
                <a16:creationId xmlns:a16="http://schemas.microsoft.com/office/drawing/2014/main" id="{3421A929-C931-AC4F-B427-A92D300B5522}"/>
              </a:ext>
            </a:extLst>
          </p:cNvPr>
          <p:cNvSpPr/>
          <p:nvPr/>
        </p:nvSpPr>
        <p:spPr>
          <a:xfrm>
            <a:off x="7456022" y="140969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EC830E-5517-B045-83B2-756CC4390C23}"/>
              </a:ext>
            </a:extLst>
          </p:cNvPr>
          <p:cNvSpPr/>
          <p:nvPr/>
        </p:nvSpPr>
        <p:spPr>
          <a:xfrm>
            <a:off x="8108842" y="1407866"/>
            <a:ext cx="281167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>
              <a:spcBef>
                <a:spcPts val="180"/>
              </a:spcBef>
            </a:pP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F110B5-E5AA-EB4C-ABED-CF53A62F391A}"/>
              </a:ext>
            </a:extLst>
          </p:cNvPr>
          <p:cNvSpPr/>
          <p:nvPr/>
        </p:nvSpPr>
        <p:spPr>
          <a:xfrm>
            <a:off x="7478346" y="103928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82CBDD5-BEFA-4740-A7BC-A0C653E4B71D}"/>
              </a:ext>
            </a:extLst>
          </p:cNvPr>
          <p:cNvSpPr/>
          <p:nvPr/>
        </p:nvSpPr>
        <p:spPr>
          <a:xfrm>
            <a:off x="7230957" y="1063269"/>
            <a:ext cx="1422521" cy="2823388"/>
          </a:xfrm>
          <a:prstGeom prst="rect">
            <a:avLst/>
          </a:prstGeom>
          <a:noFill/>
          <a:ln w="3175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D7DB97F-BBF7-1241-B5C8-1EA9797E7FD9}"/>
              </a:ext>
            </a:extLst>
          </p:cNvPr>
          <p:cNvSpPr txBox="1"/>
          <p:nvPr/>
        </p:nvSpPr>
        <p:spPr>
          <a:xfrm>
            <a:off x="1551963" y="6202667"/>
            <a:ext cx="1300356" cy="338554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used</a:t>
            </a:r>
          </a:p>
        </p:txBody>
      </p:sp>
    </p:spTree>
    <p:extLst>
      <p:ext uri="{BB962C8B-B14F-4D97-AF65-F5344CB8AC3E}">
        <p14:creationId xmlns:p14="http://schemas.microsoft.com/office/powerpoint/2010/main" val="998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/>
      <p:bldP spid="128" grpId="0" animBg="1"/>
      <p:bldP spid="129" grpId="0" animBg="1"/>
      <p:bldP spid="130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3" grpId="0" animBg="1"/>
      <p:bldP spid="145" grpId="0" animBg="1"/>
      <p:bldP spid="146" grpId="0" animBg="1"/>
      <p:bldP spid="148" grpId="0"/>
      <p:bldP spid="149" grpId="0"/>
      <p:bldP spid="150" grpId="0"/>
      <p:bldP spid="151" grpId="0"/>
      <p:bldP spid="152" grpId="0"/>
      <p:bldP spid="153" grpId="0" animBg="1"/>
      <p:bldP spid="156" grpId="0"/>
      <p:bldP spid="157" grpId="0"/>
      <p:bldP spid="158" grpId="0" animBg="1"/>
      <p:bldP spid="1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742-D0A1-9946-86D9-15F178D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0" y="23546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Finding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 with DFS</a:t>
            </a: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7051C-3D9C-254C-806F-02124FC65FC8}"/>
              </a:ext>
            </a:extLst>
          </p:cNvPr>
          <p:cNvSpPr txBox="1"/>
          <p:nvPr/>
        </p:nvSpPr>
        <p:spPr>
          <a:xfrm>
            <a:off x="527184" y="1344728"/>
            <a:ext cx="590411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</a:t>
            </a:r>
            <a:r>
              <a:rPr sz="1800" dirty="0">
                <a:solidFill>
                  <a:schemeClr val="tx1"/>
                </a:solidFill>
              </a:rPr>
              <a:t>Partition vertices into connected components.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57273A5-BFCF-BE46-AAA2-0CAE52403064}"/>
              </a:ext>
            </a:extLst>
          </p:cNvPr>
          <p:cNvSpPr/>
          <p:nvPr/>
        </p:nvSpPr>
        <p:spPr>
          <a:xfrm>
            <a:off x="4002868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C467728E-02FA-694A-BECF-0810669CD7E9}"/>
              </a:ext>
            </a:extLst>
          </p:cNvPr>
          <p:cNvSpPr/>
          <p:nvPr/>
        </p:nvSpPr>
        <p:spPr>
          <a:xfrm>
            <a:off x="4002864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F82471EE-A80C-5347-8C74-AB0D31CB2CFC}"/>
              </a:ext>
            </a:extLst>
          </p:cNvPr>
          <p:cNvSpPr/>
          <p:nvPr/>
        </p:nvSpPr>
        <p:spPr>
          <a:xfrm>
            <a:off x="2936860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5F1A523D-7737-9C45-A026-9F1447EB32D6}"/>
              </a:ext>
            </a:extLst>
          </p:cNvPr>
          <p:cNvSpPr/>
          <p:nvPr/>
        </p:nvSpPr>
        <p:spPr>
          <a:xfrm>
            <a:off x="2936856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63BB36C8-DC99-9447-81B3-9E9451246F85}"/>
              </a:ext>
            </a:extLst>
          </p:cNvPr>
          <p:cNvSpPr/>
          <p:nvPr/>
        </p:nvSpPr>
        <p:spPr>
          <a:xfrm>
            <a:off x="4128608" y="485238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27247D1-3A61-E140-BD13-254F686BD4FE}"/>
              </a:ext>
            </a:extLst>
          </p:cNvPr>
          <p:cNvSpPr/>
          <p:nvPr/>
        </p:nvSpPr>
        <p:spPr>
          <a:xfrm>
            <a:off x="4128603" y="485238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EED2ED4-8831-9A47-BB8B-34A621ED69C5}"/>
              </a:ext>
            </a:extLst>
          </p:cNvPr>
          <p:cNvSpPr/>
          <p:nvPr/>
        </p:nvSpPr>
        <p:spPr>
          <a:xfrm>
            <a:off x="3068549" y="57957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ADDE195-E664-AE44-9829-687AE1FF1F14}"/>
              </a:ext>
            </a:extLst>
          </p:cNvPr>
          <p:cNvSpPr/>
          <p:nvPr/>
        </p:nvSpPr>
        <p:spPr>
          <a:xfrm>
            <a:off x="3068551" y="57957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7EDC903-CEFD-2946-8606-1A5810E7F3D3}"/>
              </a:ext>
            </a:extLst>
          </p:cNvPr>
          <p:cNvSpPr/>
          <p:nvPr/>
        </p:nvSpPr>
        <p:spPr>
          <a:xfrm>
            <a:off x="4128608" y="57979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E61EDB2-BBF5-434D-820C-6BF5DE2F02BD}"/>
              </a:ext>
            </a:extLst>
          </p:cNvPr>
          <p:cNvSpPr/>
          <p:nvPr/>
        </p:nvSpPr>
        <p:spPr>
          <a:xfrm>
            <a:off x="4128603" y="57979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750DC1B7-3AFB-B64F-8E97-584A322A30CB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4167355-B8AF-BE4D-9990-AF95B7A232FA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3D1E4B1C-2B0C-8C47-B653-DE42EB647FD4}"/>
              </a:ext>
            </a:extLst>
          </p:cNvPr>
          <p:cNvSpPr/>
          <p:nvPr/>
        </p:nvSpPr>
        <p:spPr>
          <a:xfrm>
            <a:off x="293838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A0D0BDA-843B-0146-BCA4-CE8B9A155229}"/>
              </a:ext>
            </a:extLst>
          </p:cNvPr>
          <p:cNvSpPr/>
          <p:nvPr/>
        </p:nvSpPr>
        <p:spPr>
          <a:xfrm>
            <a:off x="293837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D8DAAC67-F59A-4146-8635-45587ED9BCB4}"/>
              </a:ext>
            </a:extLst>
          </p:cNvPr>
          <p:cNvSpPr/>
          <p:nvPr/>
        </p:nvSpPr>
        <p:spPr>
          <a:xfrm>
            <a:off x="2580291" y="519999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334EAEB-CC13-D942-9C8B-740CB57D66B9}"/>
              </a:ext>
            </a:extLst>
          </p:cNvPr>
          <p:cNvSpPr/>
          <p:nvPr/>
        </p:nvSpPr>
        <p:spPr>
          <a:xfrm>
            <a:off x="2580293" y="51999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E2E61B3D-D745-FA4D-9CE8-A3DADE607210}"/>
              </a:ext>
            </a:extLst>
          </p:cNvPr>
          <p:cNvSpPr/>
          <p:nvPr/>
        </p:nvSpPr>
        <p:spPr>
          <a:xfrm>
            <a:off x="1959590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AC3B1C3-7AB9-6543-9D9A-3D789F3841D9}"/>
              </a:ext>
            </a:extLst>
          </p:cNvPr>
          <p:cNvSpPr/>
          <p:nvPr/>
        </p:nvSpPr>
        <p:spPr>
          <a:xfrm>
            <a:off x="1959594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5DA2186-538B-7E42-9DC2-AD069DDD12A9}"/>
              </a:ext>
            </a:extLst>
          </p:cNvPr>
          <p:cNvSpPr/>
          <p:nvPr/>
        </p:nvSpPr>
        <p:spPr>
          <a:xfrm>
            <a:off x="89116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762AC58-3D71-5A44-8637-EA21747C8647}"/>
              </a:ext>
            </a:extLst>
          </p:cNvPr>
          <p:cNvSpPr/>
          <p:nvPr/>
        </p:nvSpPr>
        <p:spPr>
          <a:xfrm>
            <a:off x="89115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8A6E129F-6AAD-ED4F-A21B-23AA7E4F81FA}"/>
              </a:ext>
            </a:extLst>
          </p:cNvPr>
          <p:cNvSpPr/>
          <p:nvPr/>
        </p:nvSpPr>
        <p:spPr>
          <a:xfrm>
            <a:off x="346755" y="58193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4347A9F3-31A1-1D4F-94C1-6FD5C7B8303F}"/>
              </a:ext>
            </a:extLst>
          </p:cNvPr>
          <p:cNvSpPr/>
          <p:nvPr/>
        </p:nvSpPr>
        <p:spPr>
          <a:xfrm>
            <a:off x="4310632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3FD192CB-5607-2B4C-946E-AC0D3891DFEC}"/>
              </a:ext>
            </a:extLst>
          </p:cNvPr>
          <p:cNvSpPr/>
          <p:nvPr/>
        </p:nvSpPr>
        <p:spPr>
          <a:xfrm>
            <a:off x="3291174" y="392267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BBB345B2-100A-5549-878A-C3B8BC351E1A}"/>
              </a:ext>
            </a:extLst>
          </p:cNvPr>
          <p:cNvSpPr/>
          <p:nvPr/>
        </p:nvSpPr>
        <p:spPr>
          <a:xfrm>
            <a:off x="714436" y="385531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A8C47EF5-89F9-2046-958F-2484794E7675}"/>
              </a:ext>
            </a:extLst>
          </p:cNvPr>
          <p:cNvSpPr/>
          <p:nvPr/>
        </p:nvSpPr>
        <p:spPr>
          <a:xfrm>
            <a:off x="647822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41">
            <a:extLst>
              <a:ext uri="{FF2B5EF4-FFF2-40B4-BE49-F238E27FC236}">
                <a16:creationId xmlns:a16="http://schemas.microsoft.com/office/drawing/2014/main" id="{E068ECCE-2DE8-2845-8634-9B203375A55E}"/>
              </a:ext>
            </a:extLst>
          </p:cNvPr>
          <p:cNvSpPr/>
          <p:nvPr/>
        </p:nvSpPr>
        <p:spPr>
          <a:xfrm>
            <a:off x="719259" y="375505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11DF4332-A18F-5C45-A85B-BDF35F79F4FA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32E2CC6D-DF86-024F-9972-DDE8AFA8E9AA}"/>
              </a:ext>
            </a:extLst>
          </p:cNvPr>
          <p:cNvSpPr/>
          <p:nvPr/>
        </p:nvSpPr>
        <p:spPr>
          <a:xfrm>
            <a:off x="4003212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E14BB7F0-1880-D945-8E40-A7F4A8527587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82B6920B-4A47-734B-B9AF-93EE687DEF2E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50">
            <a:extLst>
              <a:ext uri="{FF2B5EF4-FFF2-40B4-BE49-F238E27FC236}">
                <a16:creationId xmlns:a16="http://schemas.microsoft.com/office/drawing/2014/main" id="{6C568F31-4042-2A4D-97D6-534E016BE65E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BD738524-E7D0-E14A-9045-BAB895A4E3E7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96714A48-17F2-C946-A8D8-EDE29CA7A2C4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F53EFB6C-8D72-124D-ACFB-A6C696AD30D4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54">
            <a:extLst>
              <a:ext uri="{FF2B5EF4-FFF2-40B4-BE49-F238E27FC236}">
                <a16:creationId xmlns:a16="http://schemas.microsoft.com/office/drawing/2014/main" id="{A602B386-8C75-7D48-8CAB-178B711A18E9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55">
            <a:extLst>
              <a:ext uri="{FF2B5EF4-FFF2-40B4-BE49-F238E27FC236}">
                <a16:creationId xmlns:a16="http://schemas.microsoft.com/office/drawing/2014/main" id="{51663EF8-76DC-804F-9270-58F9592EE0E0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56">
            <a:extLst>
              <a:ext uri="{FF2B5EF4-FFF2-40B4-BE49-F238E27FC236}">
                <a16:creationId xmlns:a16="http://schemas.microsoft.com/office/drawing/2014/main" id="{EACBF0CE-0B1E-7345-9B7B-4886A8DB297D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57">
            <a:extLst>
              <a:ext uri="{FF2B5EF4-FFF2-40B4-BE49-F238E27FC236}">
                <a16:creationId xmlns:a16="http://schemas.microsoft.com/office/drawing/2014/main" id="{D8900A8C-6A05-464B-9D9E-8844F2DD57AD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58">
            <a:extLst>
              <a:ext uri="{FF2B5EF4-FFF2-40B4-BE49-F238E27FC236}">
                <a16:creationId xmlns:a16="http://schemas.microsoft.com/office/drawing/2014/main" id="{6DA2667A-80AD-4147-B17A-F470FE31C38E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59">
            <a:extLst>
              <a:ext uri="{FF2B5EF4-FFF2-40B4-BE49-F238E27FC236}">
                <a16:creationId xmlns:a16="http://schemas.microsoft.com/office/drawing/2014/main" id="{94C474CF-9D92-1545-A427-9F10C05BC5C6}"/>
              </a:ext>
            </a:extLst>
          </p:cNvPr>
          <p:cNvSpPr/>
          <p:nvPr/>
        </p:nvSpPr>
        <p:spPr>
          <a:xfrm>
            <a:off x="2935806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60">
            <a:extLst>
              <a:ext uri="{FF2B5EF4-FFF2-40B4-BE49-F238E27FC236}">
                <a16:creationId xmlns:a16="http://schemas.microsoft.com/office/drawing/2014/main" id="{00F14326-5928-AB44-A24B-F55F423DFF42}"/>
              </a:ext>
            </a:extLst>
          </p:cNvPr>
          <p:cNvSpPr/>
          <p:nvPr/>
        </p:nvSpPr>
        <p:spPr>
          <a:xfrm>
            <a:off x="2581863" y="520116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61">
            <a:extLst>
              <a:ext uri="{FF2B5EF4-FFF2-40B4-BE49-F238E27FC236}">
                <a16:creationId xmlns:a16="http://schemas.microsoft.com/office/drawing/2014/main" id="{162FD61D-C0AE-1240-A549-2C13880EBD8A}"/>
              </a:ext>
            </a:extLst>
          </p:cNvPr>
          <p:cNvSpPr/>
          <p:nvPr/>
        </p:nvSpPr>
        <p:spPr>
          <a:xfrm>
            <a:off x="2581865" y="52011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62">
            <a:extLst>
              <a:ext uri="{FF2B5EF4-FFF2-40B4-BE49-F238E27FC236}">
                <a16:creationId xmlns:a16="http://schemas.microsoft.com/office/drawing/2014/main" id="{3E4861AA-AAAF-064F-8088-BAAB6603FB11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63">
            <a:extLst>
              <a:ext uri="{FF2B5EF4-FFF2-40B4-BE49-F238E27FC236}">
                <a16:creationId xmlns:a16="http://schemas.microsoft.com/office/drawing/2014/main" id="{7AADC9DE-9E5D-C64E-A878-197B039DC828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64">
            <a:extLst>
              <a:ext uri="{FF2B5EF4-FFF2-40B4-BE49-F238E27FC236}">
                <a16:creationId xmlns:a16="http://schemas.microsoft.com/office/drawing/2014/main" id="{23F924DC-9C6A-CE4B-9DDD-A2BB6F0689DF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65">
            <a:extLst>
              <a:ext uri="{FF2B5EF4-FFF2-40B4-BE49-F238E27FC236}">
                <a16:creationId xmlns:a16="http://schemas.microsoft.com/office/drawing/2014/main" id="{1107DC25-895C-C348-811A-9521220398D5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67">
            <a:extLst>
              <a:ext uri="{FF2B5EF4-FFF2-40B4-BE49-F238E27FC236}">
                <a16:creationId xmlns:a16="http://schemas.microsoft.com/office/drawing/2014/main" id="{598726B5-2198-404E-8969-499A1F3C651A}"/>
              </a:ext>
            </a:extLst>
          </p:cNvPr>
          <p:cNvSpPr/>
          <p:nvPr/>
        </p:nvSpPr>
        <p:spPr>
          <a:xfrm>
            <a:off x="346147" y="581821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6C0C5B02-34BE-BF4F-BA84-94982296E089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72">
            <a:extLst>
              <a:ext uri="{FF2B5EF4-FFF2-40B4-BE49-F238E27FC236}">
                <a16:creationId xmlns:a16="http://schemas.microsoft.com/office/drawing/2014/main" id="{7AF990ED-3B3E-754D-87E8-67EE08ACAC88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C7E6517A-3150-1E4C-883C-29531FD53B7F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72346A8D-F56A-7D47-9C49-B9FA7F1EC44D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78">
            <a:extLst>
              <a:ext uri="{FF2B5EF4-FFF2-40B4-BE49-F238E27FC236}">
                <a16:creationId xmlns:a16="http://schemas.microsoft.com/office/drawing/2014/main" id="{5D40F428-B14E-9244-8859-C6C5A579B258}"/>
              </a:ext>
            </a:extLst>
          </p:cNvPr>
          <p:cNvSpPr/>
          <p:nvPr/>
        </p:nvSpPr>
        <p:spPr>
          <a:xfrm>
            <a:off x="1878492" y="536508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0">
            <a:extLst>
              <a:ext uri="{FF2B5EF4-FFF2-40B4-BE49-F238E27FC236}">
                <a16:creationId xmlns:a16="http://schemas.microsoft.com/office/drawing/2014/main" id="{9724DEAC-840F-8542-A22A-1A118AD489B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1">
            <a:extLst>
              <a:ext uri="{FF2B5EF4-FFF2-40B4-BE49-F238E27FC236}">
                <a16:creationId xmlns:a16="http://schemas.microsoft.com/office/drawing/2014/main" id="{36789B58-490B-964E-A5B0-023673700197}"/>
              </a:ext>
            </a:extLst>
          </p:cNvPr>
          <p:cNvSpPr/>
          <p:nvPr/>
        </p:nvSpPr>
        <p:spPr>
          <a:xfrm>
            <a:off x="647822" y="552198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3">
            <a:extLst>
              <a:ext uri="{FF2B5EF4-FFF2-40B4-BE49-F238E27FC236}">
                <a16:creationId xmlns:a16="http://schemas.microsoft.com/office/drawing/2014/main" id="{7D4B91AA-1D31-9749-9D42-6703517D0308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4">
            <a:extLst>
              <a:ext uri="{FF2B5EF4-FFF2-40B4-BE49-F238E27FC236}">
                <a16:creationId xmlns:a16="http://schemas.microsoft.com/office/drawing/2014/main" id="{112A7635-8320-274F-BB29-C9159702BDC0}"/>
              </a:ext>
            </a:extLst>
          </p:cNvPr>
          <p:cNvSpPr/>
          <p:nvPr/>
        </p:nvSpPr>
        <p:spPr>
          <a:xfrm>
            <a:off x="4005141" y="373101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5">
            <a:extLst>
              <a:ext uri="{FF2B5EF4-FFF2-40B4-BE49-F238E27FC236}">
                <a16:creationId xmlns:a16="http://schemas.microsoft.com/office/drawing/2014/main" id="{DD963950-FA7B-0947-B90F-84DD74A669B7}"/>
              </a:ext>
            </a:extLst>
          </p:cNvPr>
          <p:cNvSpPr txBox="1"/>
          <p:nvPr/>
        </p:nvSpPr>
        <p:spPr>
          <a:xfrm>
            <a:off x="4143820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6">
            <a:extLst>
              <a:ext uri="{FF2B5EF4-FFF2-40B4-BE49-F238E27FC236}">
                <a16:creationId xmlns:a16="http://schemas.microsoft.com/office/drawing/2014/main" id="{726D1EEC-1F9C-084E-9D72-E7D652400AFF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87">
            <a:extLst>
              <a:ext uri="{FF2B5EF4-FFF2-40B4-BE49-F238E27FC236}">
                <a16:creationId xmlns:a16="http://schemas.microsoft.com/office/drawing/2014/main" id="{E2F1727C-117F-464A-AD6F-24BA78918CA2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88">
            <a:extLst>
              <a:ext uri="{FF2B5EF4-FFF2-40B4-BE49-F238E27FC236}">
                <a16:creationId xmlns:a16="http://schemas.microsoft.com/office/drawing/2014/main" id="{B6A8E490-5299-ED4E-9808-F8329C1C2948}"/>
              </a:ext>
            </a:extLst>
          </p:cNvPr>
          <p:cNvSpPr txBox="1"/>
          <p:nvPr/>
        </p:nvSpPr>
        <p:spPr>
          <a:xfrm>
            <a:off x="3081187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2">
            <a:extLst>
              <a:ext uri="{FF2B5EF4-FFF2-40B4-BE49-F238E27FC236}">
                <a16:creationId xmlns:a16="http://schemas.microsoft.com/office/drawing/2014/main" id="{EEEC9567-5F05-AD4F-857C-8137ABA7AC62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3">
            <a:extLst>
              <a:ext uri="{FF2B5EF4-FFF2-40B4-BE49-F238E27FC236}">
                <a16:creationId xmlns:a16="http://schemas.microsoft.com/office/drawing/2014/main" id="{85B5E221-78E4-304B-866B-EC41EE26F5D2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CD45F608-AD4A-1B4E-A2A9-C94B6F2EDFF5}"/>
              </a:ext>
            </a:extLst>
          </p:cNvPr>
          <p:cNvSpPr txBox="1"/>
          <p:nvPr/>
        </p:nvSpPr>
        <p:spPr>
          <a:xfrm>
            <a:off x="4272506" y="491187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84202E0A-B2EF-7F4D-810D-EA1767815B32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EEF5A8D-88F6-E84E-A539-61206E85FEC2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247697E1-C452-6B42-A567-F9858E0796EF}"/>
              </a:ext>
            </a:extLst>
          </p:cNvPr>
          <p:cNvSpPr txBox="1"/>
          <p:nvPr/>
        </p:nvSpPr>
        <p:spPr>
          <a:xfrm>
            <a:off x="3147643" y="586461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C9B49FBF-10CF-294C-8D21-045ECAC0AB6A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9AC6FBC5-0651-C549-8E24-1F99BE4EAFFF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489119EE-284A-FF46-A134-D940DD0B863A}"/>
              </a:ext>
            </a:extLst>
          </p:cNvPr>
          <p:cNvSpPr txBox="1"/>
          <p:nvPr/>
        </p:nvSpPr>
        <p:spPr>
          <a:xfrm>
            <a:off x="4227858" y="585841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DA7A913B-193B-7949-A633-E2452D583D8A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51337322-27A9-E24C-9A46-9D9F94905392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A838C030-599D-E247-BB6C-08682FBAD24A}"/>
              </a:ext>
            </a:extLst>
          </p:cNvPr>
          <p:cNvSpPr txBox="1"/>
          <p:nvPr/>
        </p:nvSpPr>
        <p:spPr>
          <a:xfrm>
            <a:off x="495734" y="368036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4">
            <a:extLst>
              <a:ext uri="{FF2B5EF4-FFF2-40B4-BE49-F238E27FC236}">
                <a16:creationId xmlns:a16="http://schemas.microsoft.com/office/drawing/2014/main" id="{597E197E-4589-EC40-B997-CAC44B012525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5">
            <a:extLst>
              <a:ext uri="{FF2B5EF4-FFF2-40B4-BE49-F238E27FC236}">
                <a16:creationId xmlns:a16="http://schemas.microsoft.com/office/drawing/2014/main" id="{92339DEA-274F-BD4A-8D74-0ED32D1A5C34}"/>
              </a:ext>
            </a:extLst>
          </p:cNvPr>
          <p:cNvSpPr/>
          <p:nvPr/>
        </p:nvSpPr>
        <p:spPr>
          <a:xfrm>
            <a:off x="2934879" y="46879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C4ADE339-9752-C94D-AB44-DE702363BC74}"/>
              </a:ext>
            </a:extLst>
          </p:cNvPr>
          <p:cNvSpPr txBox="1"/>
          <p:nvPr/>
        </p:nvSpPr>
        <p:spPr>
          <a:xfrm>
            <a:off x="3076414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8">
            <a:extLst>
              <a:ext uri="{FF2B5EF4-FFF2-40B4-BE49-F238E27FC236}">
                <a16:creationId xmlns:a16="http://schemas.microsoft.com/office/drawing/2014/main" id="{AFF8E6AA-7125-E546-81AE-E24F5B5BB03F}"/>
              </a:ext>
            </a:extLst>
          </p:cNvPr>
          <p:cNvSpPr/>
          <p:nvPr/>
        </p:nvSpPr>
        <p:spPr>
          <a:xfrm>
            <a:off x="2582349" y="51999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09">
            <a:extLst>
              <a:ext uri="{FF2B5EF4-FFF2-40B4-BE49-F238E27FC236}">
                <a16:creationId xmlns:a16="http://schemas.microsoft.com/office/drawing/2014/main" id="{FBAC0FD1-478A-D04E-922E-0CC7D9AABCC1}"/>
              </a:ext>
            </a:extLst>
          </p:cNvPr>
          <p:cNvSpPr txBox="1"/>
          <p:nvPr/>
        </p:nvSpPr>
        <p:spPr>
          <a:xfrm>
            <a:off x="2722472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0">
            <a:extLst>
              <a:ext uri="{FF2B5EF4-FFF2-40B4-BE49-F238E27FC236}">
                <a16:creationId xmlns:a16="http://schemas.microsoft.com/office/drawing/2014/main" id="{9F52A134-3D20-C441-A74F-36C82218A084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1">
            <a:extLst>
              <a:ext uri="{FF2B5EF4-FFF2-40B4-BE49-F238E27FC236}">
                <a16:creationId xmlns:a16="http://schemas.microsoft.com/office/drawing/2014/main" id="{4A130149-D3B9-1C43-AF3A-1F392D746A4D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B8605F26-FF66-1944-AF35-E4D33AD12BF3}"/>
              </a:ext>
            </a:extLst>
          </p:cNvPr>
          <p:cNvSpPr txBox="1"/>
          <p:nvPr/>
        </p:nvSpPr>
        <p:spPr>
          <a:xfrm>
            <a:off x="2103078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3">
            <a:extLst>
              <a:ext uri="{FF2B5EF4-FFF2-40B4-BE49-F238E27FC236}">
                <a16:creationId xmlns:a16="http://schemas.microsoft.com/office/drawing/2014/main" id="{4F71497C-2D26-364F-91BD-F8C36ADC21BC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4">
            <a:extLst>
              <a:ext uri="{FF2B5EF4-FFF2-40B4-BE49-F238E27FC236}">
                <a16:creationId xmlns:a16="http://schemas.microsoft.com/office/drawing/2014/main" id="{C53D1D9B-262C-0A4C-B18D-05E48973F803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5">
            <a:extLst>
              <a:ext uri="{FF2B5EF4-FFF2-40B4-BE49-F238E27FC236}">
                <a16:creationId xmlns:a16="http://schemas.microsoft.com/office/drawing/2014/main" id="{0046631B-489E-BF45-B73E-F48B722E62EC}"/>
              </a:ext>
            </a:extLst>
          </p:cNvPr>
          <p:cNvSpPr txBox="1"/>
          <p:nvPr/>
        </p:nvSpPr>
        <p:spPr>
          <a:xfrm>
            <a:off x="1031515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926E242C-469C-CC4D-BE7F-CF60A2AB73BB}"/>
              </a:ext>
            </a:extLst>
          </p:cNvPr>
          <p:cNvSpPr/>
          <p:nvPr/>
        </p:nvSpPr>
        <p:spPr>
          <a:xfrm>
            <a:off x="346423" y="581451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898D3AA-0BDF-D34B-A2D8-B8575F0A8F0B}"/>
              </a:ext>
            </a:extLst>
          </p:cNvPr>
          <p:cNvSpPr txBox="1"/>
          <p:nvPr/>
        </p:nvSpPr>
        <p:spPr>
          <a:xfrm>
            <a:off x="486755" y="587899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569298A-9A7A-754E-84A4-1D4CBC2B8E17}"/>
              </a:ext>
            </a:extLst>
          </p:cNvPr>
          <p:cNvSpPr/>
          <p:nvPr/>
        </p:nvSpPr>
        <p:spPr>
          <a:xfrm>
            <a:off x="1518914" y="51973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DF29EBF8-ECF2-2743-A273-2FAFDBACA010}"/>
              </a:ext>
            </a:extLst>
          </p:cNvPr>
          <p:cNvSpPr txBox="1"/>
          <p:nvPr/>
        </p:nvSpPr>
        <p:spPr>
          <a:xfrm>
            <a:off x="1650910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7C0D570C-8A2E-F842-B501-E7629E40B210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5222D27-673F-B54B-B9FF-3E5860FEA15C}"/>
              </a:ext>
            </a:extLst>
          </p:cNvPr>
          <p:cNvSpPr/>
          <p:nvPr/>
        </p:nvSpPr>
        <p:spPr>
          <a:xfrm flipH="1">
            <a:off x="3304268" y="512955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DE612388-3488-5C43-B5C1-2558E7B0B8EC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F19C6262-464E-DB40-8B18-077710EC3E27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57940AFC-D753-6E44-87C0-33F7070C3027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10EAD67E-AB3C-B14A-9290-DB04D4B4881C}"/>
              </a:ext>
            </a:extLst>
          </p:cNvPr>
          <p:cNvSpPr/>
          <p:nvPr/>
        </p:nvSpPr>
        <p:spPr>
          <a:xfrm>
            <a:off x="2880517" y="502982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31">
            <a:extLst>
              <a:ext uri="{FF2B5EF4-FFF2-40B4-BE49-F238E27FC236}">
                <a16:creationId xmlns:a16="http://schemas.microsoft.com/office/drawing/2014/main" id="{2CB53EB9-90F3-9C48-B256-916F5A4C44AD}"/>
              </a:ext>
            </a:extLst>
          </p:cNvPr>
          <p:cNvSpPr/>
          <p:nvPr/>
        </p:nvSpPr>
        <p:spPr>
          <a:xfrm>
            <a:off x="649161" y="548626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2">
            <a:extLst>
              <a:ext uri="{FF2B5EF4-FFF2-40B4-BE49-F238E27FC236}">
                <a16:creationId xmlns:a16="http://schemas.microsoft.com/office/drawing/2014/main" id="{5524A493-7004-9442-BFE5-56885684CD0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EFE61E-9F0F-6B4A-92B2-62BDA5125575}"/>
              </a:ext>
            </a:extLst>
          </p:cNvPr>
          <p:cNvSpPr txBox="1"/>
          <p:nvPr/>
        </p:nvSpPr>
        <p:spPr>
          <a:xfrm>
            <a:off x="7529061" y="14279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32" name="object 125">
            <a:extLst>
              <a:ext uri="{FF2B5EF4-FFF2-40B4-BE49-F238E27FC236}">
                <a16:creationId xmlns:a16="http://schemas.microsoft.com/office/drawing/2014/main" id="{8A415443-1974-3A4E-9DB3-734DDCFE1942}"/>
              </a:ext>
            </a:extLst>
          </p:cNvPr>
          <p:cNvSpPr/>
          <p:nvPr/>
        </p:nvSpPr>
        <p:spPr>
          <a:xfrm>
            <a:off x="3415707" y="598517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303F46-DF24-5D48-817B-8A149AEDFFF7}"/>
              </a:ext>
            </a:extLst>
          </p:cNvPr>
          <p:cNvCxnSpPr>
            <a:cxnSpLocks/>
          </p:cNvCxnSpPr>
          <p:nvPr/>
        </p:nvCxnSpPr>
        <p:spPr>
          <a:xfrm>
            <a:off x="492547" y="397587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bject 14">
            <a:extLst>
              <a:ext uri="{FF2B5EF4-FFF2-40B4-BE49-F238E27FC236}">
                <a16:creationId xmlns:a16="http://schemas.microsoft.com/office/drawing/2014/main" id="{588B925B-254B-D84F-B2AE-A87D96828C00}"/>
              </a:ext>
            </a:extLst>
          </p:cNvPr>
          <p:cNvSpPr txBox="1"/>
          <p:nvPr/>
        </p:nvSpPr>
        <p:spPr>
          <a:xfrm>
            <a:off x="7643900" y="1847543"/>
            <a:ext cx="1206935" cy="481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91440">
              <a:spcBef>
                <a:spcPts val="183"/>
              </a:spcBef>
            </a:pPr>
            <a:r>
              <a:rPr sz="1200" kern="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91440">
              <a:spcBef>
                <a:spcPts val="183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8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7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11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10 done</a:t>
            </a:r>
          </a:p>
          <a:p>
            <a:pPr marL="91440"/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9 done</a:t>
            </a:r>
          </a:p>
        </p:txBody>
      </p:sp>
      <p:sp>
        <p:nvSpPr>
          <p:cNvPr id="163" name="object 80">
            <a:extLst>
              <a:ext uri="{FF2B5EF4-FFF2-40B4-BE49-F238E27FC236}">
                <a16:creationId xmlns:a16="http://schemas.microsoft.com/office/drawing/2014/main" id="{E67C6EFD-9610-FD49-B0F9-FF38A607524F}"/>
              </a:ext>
            </a:extLst>
          </p:cNvPr>
          <p:cNvSpPr txBox="1"/>
          <p:nvPr/>
        </p:nvSpPr>
        <p:spPr>
          <a:xfrm>
            <a:off x="4990394" y="2924305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1">
            <a:extLst>
              <a:ext uri="{FF2B5EF4-FFF2-40B4-BE49-F238E27FC236}">
                <a16:creationId xmlns:a16="http://schemas.microsoft.com/office/drawing/2014/main" id="{573501CA-27B7-D941-B95F-7219E4CC6769}"/>
              </a:ext>
            </a:extLst>
          </p:cNvPr>
          <p:cNvSpPr txBox="1"/>
          <p:nvPr/>
        </p:nvSpPr>
        <p:spPr>
          <a:xfrm>
            <a:off x="5027254" y="2686998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5" name="object 82">
            <a:extLst>
              <a:ext uri="{FF2B5EF4-FFF2-40B4-BE49-F238E27FC236}">
                <a16:creationId xmlns:a16="http://schemas.microsoft.com/office/drawing/2014/main" id="{5E831A45-B7DD-474A-92EB-3C48F675C861}"/>
              </a:ext>
            </a:extLst>
          </p:cNvPr>
          <p:cNvSpPr/>
          <p:nvPr/>
        </p:nvSpPr>
        <p:spPr>
          <a:xfrm>
            <a:off x="4944690" y="2943170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83">
            <a:extLst>
              <a:ext uri="{FF2B5EF4-FFF2-40B4-BE49-F238E27FC236}">
                <a16:creationId xmlns:a16="http://schemas.microsoft.com/office/drawing/2014/main" id="{72708F10-A9D2-FE4D-A18D-D9B8C5FE9ED4}"/>
              </a:ext>
            </a:extLst>
          </p:cNvPr>
          <p:cNvSpPr txBox="1"/>
          <p:nvPr/>
        </p:nvSpPr>
        <p:spPr>
          <a:xfrm>
            <a:off x="5720491" y="2949109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bject 84">
            <a:extLst>
              <a:ext uri="{FF2B5EF4-FFF2-40B4-BE49-F238E27FC236}">
                <a16:creationId xmlns:a16="http://schemas.microsoft.com/office/drawing/2014/main" id="{1A50CD07-2155-3C44-B940-195415EF12E8}"/>
              </a:ext>
            </a:extLst>
          </p:cNvPr>
          <p:cNvSpPr txBox="1"/>
          <p:nvPr/>
        </p:nvSpPr>
        <p:spPr>
          <a:xfrm>
            <a:off x="6401292" y="2686998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8" name="object 85">
            <a:extLst>
              <a:ext uri="{FF2B5EF4-FFF2-40B4-BE49-F238E27FC236}">
                <a16:creationId xmlns:a16="http://schemas.microsoft.com/office/drawing/2014/main" id="{85854CBE-7C41-EC43-AA6E-41D091740F69}"/>
              </a:ext>
            </a:extLst>
          </p:cNvPr>
          <p:cNvSpPr txBox="1"/>
          <p:nvPr/>
        </p:nvSpPr>
        <p:spPr>
          <a:xfrm>
            <a:off x="6480596" y="2930668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3CB2650-1ACA-B84A-B3A5-F2931B40E8F4}"/>
              </a:ext>
            </a:extLst>
          </p:cNvPr>
          <p:cNvSpPr/>
          <p:nvPr/>
        </p:nvSpPr>
        <p:spPr>
          <a:xfrm>
            <a:off x="5635601" y="44726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F14CF8-23B3-3643-8DA0-4BCBA3BC5C30}"/>
              </a:ext>
            </a:extLst>
          </p:cNvPr>
          <p:cNvSpPr/>
          <p:nvPr/>
        </p:nvSpPr>
        <p:spPr>
          <a:xfrm>
            <a:off x="6389026" y="4420402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A41C6BF-7A85-D94A-B405-B87AFE5EC0B4}"/>
              </a:ext>
            </a:extLst>
          </p:cNvPr>
          <p:cNvSpPr/>
          <p:nvPr/>
        </p:nvSpPr>
        <p:spPr>
          <a:xfrm>
            <a:off x="6395438" y="345233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00B6F6-309C-344E-BA0A-7CA7CB3D855B}"/>
              </a:ext>
            </a:extLst>
          </p:cNvPr>
          <p:cNvSpPr/>
          <p:nvPr/>
        </p:nvSpPr>
        <p:spPr>
          <a:xfrm>
            <a:off x="6395438" y="370064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B666969-FA7A-6D43-915C-E54A51242D90}"/>
              </a:ext>
            </a:extLst>
          </p:cNvPr>
          <p:cNvSpPr/>
          <p:nvPr/>
        </p:nvSpPr>
        <p:spPr>
          <a:xfrm>
            <a:off x="6395438" y="394895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C655142-7A41-7848-9359-75676A0D514D}"/>
              </a:ext>
            </a:extLst>
          </p:cNvPr>
          <p:cNvSpPr/>
          <p:nvPr/>
        </p:nvSpPr>
        <p:spPr>
          <a:xfrm>
            <a:off x="6395438" y="419726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E931E4E-BD93-8B49-B3A1-2C2D29D11BB8}"/>
              </a:ext>
            </a:extLst>
          </p:cNvPr>
          <p:cNvSpPr/>
          <p:nvPr/>
        </p:nvSpPr>
        <p:spPr>
          <a:xfrm>
            <a:off x="6395438" y="320403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BC7463-430A-B443-A646-711C05AB70C0}"/>
              </a:ext>
            </a:extLst>
          </p:cNvPr>
          <p:cNvSpPr/>
          <p:nvPr/>
        </p:nvSpPr>
        <p:spPr>
          <a:xfrm>
            <a:off x="5635601" y="2955673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67F8DF5-7089-504A-9648-68428E479CC5}"/>
              </a:ext>
            </a:extLst>
          </p:cNvPr>
          <p:cNvSpPr/>
          <p:nvPr/>
        </p:nvSpPr>
        <p:spPr>
          <a:xfrm>
            <a:off x="5635601" y="396702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60075EB-2197-8F48-9F70-E0EA245B7FE9}"/>
              </a:ext>
            </a:extLst>
          </p:cNvPr>
          <p:cNvSpPr/>
          <p:nvPr/>
        </p:nvSpPr>
        <p:spPr>
          <a:xfrm>
            <a:off x="5634752" y="421985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B2109B-0C10-A34E-9A99-171B7EE61F06}"/>
              </a:ext>
            </a:extLst>
          </p:cNvPr>
          <p:cNvSpPr/>
          <p:nvPr/>
        </p:nvSpPr>
        <p:spPr>
          <a:xfrm>
            <a:off x="5635601" y="320851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414E54-E4A6-7542-9357-2D1215F97FEC}"/>
              </a:ext>
            </a:extLst>
          </p:cNvPr>
          <p:cNvSpPr/>
          <p:nvPr/>
        </p:nvSpPr>
        <p:spPr>
          <a:xfrm>
            <a:off x="5635601" y="346134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36084D7-AF7A-E249-B01E-C8851BFD5040}"/>
              </a:ext>
            </a:extLst>
          </p:cNvPr>
          <p:cNvSpPr/>
          <p:nvPr/>
        </p:nvSpPr>
        <p:spPr>
          <a:xfrm>
            <a:off x="5632099" y="371418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A84137F-6416-E641-838F-503B94E52CF3}"/>
              </a:ext>
            </a:extLst>
          </p:cNvPr>
          <p:cNvCxnSpPr/>
          <p:nvPr/>
        </p:nvCxnSpPr>
        <p:spPr>
          <a:xfrm flipH="1">
            <a:off x="6915556" y="30936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9ACB592-EA04-544E-86A9-4EB2528AABD1}"/>
              </a:ext>
            </a:extLst>
          </p:cNvPr>
          <p:cNvCxnSpPr/>
          <p:nvPr/>
        </p:nvCxnSpPr>
        <p:spPr>
          <a:xfrm flipH="1">
            <a:off x="6915556" y="334705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ADAE07-778A-E245-8FDE-2F0D1C432B06}"/>
              </a:ext>
            </a:extLst>
          </p:cNvPr>
          <p:cNvCxnSpPr/>
          <p:nvPr/>
        </p:nvCxnSpPr>
        <p:spPr>
          <a:xfrm flipH="1">
            <a:off x="6915556" y="36088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3D7CCDC-583A-DE42-8E6F-7D683310C91A}"/>
              </a:ext>
            </a:extLst>
          </p:cNvPr>
          <p:cNvCxnSpPr/>
          <p:nvPr/>
        </p:nvCxnSpPr>
        <p:spPr>
          <a:xfrm flipH="1">
            <a:off x="6915556" y="385380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787AEBD-41F3-7A40-8BE2-C7AB5ED3F29B}"/>
              </a:ext>
            </a:extLst>
          </p:cNvPr>
          <p:cNvCxnSpPr/>
          <p:nvPr/>
        </p:nvCxnSpPr>
        <p:spPr>
          <a:xfrm flipH="1">
            <a:off x="6915556" y="409879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6AAA812-C7BD-5D4F-98AD-29A1A2F0B524}"/>
              </a:ext>
            </a:extLst>
          </p:cNvPr>
          <p:cNvCxnSpPr/>
          <p:nvPr/>
        </p:nvCxnSpPr>
        <p:spPr>
          <a:xfrm flipH="1">
            <a:off x="6915556" y="4352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D6C1147-6461-4141-B17C-271B1AC34B6E}"/>
              </a:ext>
            </a:extLst>
          </p:cNvPr>
          <p:cNvCxnSpPr/>
          <p:nvPr/>
        </p:nvCxnSpPr>
        <p:spPr>
          <a:xfrm flipH="1">
            <a:off x="6915556" y="46055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FAF9598-9629-EB4B-8FAA-B8873DD60634}"/>
              </a:ext>
            </a:extLst>
          </p:cNvPr>
          <p:cNvSpPr/>
          <p:nvPr/>
        </p:nvSpPr>
        <p:spPr>
          <a:xfrm>
            <a:off x="5637148" y="473682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7EE85-A449-F14D-AF6F-80B11B8EE593}"/>
              </a:ext>
            </a:extLst>
          </p:cNvPr>
          <p:cNvSpPr/>
          <p:nvPr/>
        </p:nvSpPr>
        <p:spPr>
          <a:xfrm>
            <a:off x="5632099" y="57430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37801C-20EA-4047-8116-68536529B84A}"/>
              </a:ext>
            </a:extLst>
          </p:cNvPr>
          <p:cNvSpPr/>
          <p:nvPr/>
        </p:nvSpPr>
        <p:spPr>
          <a:xfrm>
            <a:off x="5637148" y="498966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59F634-8FFB-7F49-9F98-490AAF48DD9D}"/>
              </a:ext>
            </a:extLst>
          </p:cNvPr>
          <p:cNvSpPr/>
          <p:nvPr/>
        </p:nvSpPr>
        <p:spPr>
          <a:xfrm>
            <a:off x="5637148" y="524250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83A428B-2B1D-7246-8DBA-D37CD84F396A}"/>
              </a:ext>
            </a:extLst>
          </p:cNvPr>
          <p:cNvSpPr/>
          <p:nvPr/>
        </p:nvSpPr>
        <p:spPr>
          <a:xfrm>
            <a:off x="5633646" y="549533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FC1E6D-55CE-FE4A-8849-D96BC50B6460}"/>
              </a:ext>
            </a:extLst>
          </p:cNvPr>
          <p:cNvSpPr/>
          <p:nvPr/>
        </p:nvSpPr>
        <p:spPr>
          <a:xfrm>
            <a:off x="6395438" y="294876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7115835-8523-7C4D-B12B-8A5326E38F1B}"/>
              </a:ext>
            </a:extLst>
          </p:cNvPr>
          <p:cNvSpPr/>
          <p:nvPr/>
        </p:nvSpPr>
        <p:spPr>
          <a:xfrm>
            <a:off x="6395438" y="523230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EDE3460-4E99-9744-AD4F-B28C4BAF52ED}"/>
              </a:ext>
            </a:extLst>
          </p:cNvPr>
          <p:cNvSpPr/>
          <p:nvPr/>
        </p:nvSpPr>
        <p:spPr>
          <a:xfrm>
            <a:off x="6395438" y="547222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7139C1E-9F9A-BE4E-ADFC-41B0FEC146E7}"/>
              </a:ext>
            </a:extLst>
          </p:cNvPr>
          <p:cNvSpPr/>
          <p:nvPr/>
        </p:nvSpPr>
        <p:spPr>
          <a:xfrm>
            <a:off x="6395438" y="573131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14B8F35-82B0-9647-801E-5A6D78F33815}"/>
              </a:ext>
            </a:extLst>
          </p:cNvPr>
          <p:cNvSpPr/>
          <p:nvPr/>
        </p:nvSpPr>
        <p:spPr>
          <a:xfrm>
            <a:off x="6395438" y="498400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FAEAB7-8B34-3E4C-AE5F-847944F59625}"/>
              </a:ext>
            </a:extLst>
          </p:cNvPr>
          <p:cNvSpPr/>
          <p:nvPr/>
        </p:nvSpPr>
        <p:spPr>
          <a:xfrm>
            <a:off x="6395438" y="47287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35232D-A64E-9D4A-AD11-75B286F6CF81}"/>
              </a:ext>
            </a:extLst>
          </p:cNvPr>
          <p:cNvGrpSpPr/>
          <p:nvPr/>
        </p:nvGrpSpPr>
        <p:grpSpPr>
          <a:xfrm>
            <a:off x="196131" y="1884564"/>
            <a:ext cx="5465588" cy="1368109"/>
            <a:chOff x="102015" y="1741352"/>
            <a:chExt cx="5465588" cy="136810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15EDE7E-F12E-6D40-83C8-C087DDE6F659}"/>
                </a:ext>
              </a:extLst>
            </p:cNvPr>
            <p:cNvSpPr txBox="1"/>
            <p:nvPr/>
          </p:nvSpPr>
          <p:spPr>
            <a:xfrm>
              <a:off x="215113" y="2174563"/>
              <a:ext cx="5352490" cy="77408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323867"/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all vertices v as unmarked.</a:t>
              </a:r>
            </a:p>
            <a:p>
              <a:pPr marL="323867" marR="540713">
                <a:lnSpc>
                  <a:spcPct val="133500"/>
                </a:lnSpc>
              </a:pP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each unmarked vertex v, run </a:t>
              </a:r>
              <a:r>
                <a:rPr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DFS</a:t>
              </a: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identify all  vertices discovered as part of the same component.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15165-FAFF-1A43-9978-1B46994C9C9B}"/>
                </a:ext>
              </a:extLst>
            </p:cNvPr>
            <p:cNvSpPr/>
            <p:nvPr/>
          </p:nvSpPr>
          <p:spPr>
            <a:xfrm>
              <a:off x="481625" y="2096932"/>
              <a:ext cx="4129474" cy="45719"/>
            </a:xfrm>
            <a:custGeom>
              <a:avLst/>
              <a:gdLst/>
              <a:ahLst/>
              <a:cxnLst/>
              <a:rect l="l" t="t" r="r" b="b"/>
              <a:pathLst>
                <a:path w="5384165" h="635">
                  <a:moveTo>
                    <a:pt x="0" y="0"/>
                  </a:moveTo>
                  <a:lnTo>
                    <a:pt x="538411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9FC12F-EEC2-8144-9E7B-526EDEC447A6}"/>
                </a:ext>
              </a:extLst>
            </p:cNvPr>
            <p:cNvSpPr/>
            <p:nvPr/>
          </p:nvSpPr>
          <p:spPr>
            <a:xfrm>
              <a:off x="481625" y="3063742"/>
              <a:ext cx="4131908" cy="45719"/>
            </a:xfrm>
            <a:custGeom>
              <a:avLst/>
              <a:gdLst/>
              <a:ahLst/>
              <a:cxnLst/>
              <a:rect l="l" t="t" r="r" b="b"/>
              <a:pathLst>
                <a:path w="5387340" h="635">
                  <a:moveTo>
                    <a:pt x="0" y="0"/>
                  </a:moveTo>
                  <a:lnTo>
                    <a:pt x="538720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96D06-0D76-9343-8F1F-4FCE930173DC}"/>
                </a:ext>
              </a:extLst>
            </p:cNvPr>
            <p:cNvSpPr/>
            <p:nvPr/>
          </p:nvSpPr>
          <p:spPr>
            <a:xfrm>
              <a:off x="102015" y="1741352"/>
              <a:ext cx="229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23307">
                <a:spcBef>
                  <a:spcPts val="88"/>
                </a:spcBef>
              </a:pPr>
              <a:r>
                <a:rPr lang="en-US"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Connected components</a:t>
              </a:r>
            </a:p>
          </p:txBody>
        </p: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73F6425-5861-7241-916C-F74DEAF32BCA}"/>
              </a:ext>
            </a:extLst>
          </p:cNvPr>
          <p:cNvCxnSpPr/>
          <p:nvPr/>
        </p:nvCxnSpPr>
        <p:spPr>
          <a:xfrm flipH="1">
            <a:off x="6913104" y="484837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9E2E78-2B5D-DB47-9446-DA7587CF780B}"/>
              </a:ext>
            </a:extLst>
          </p:cNvPr>
          <p:cNvCxnSpPr/>
          <p:nvPr/>
        </p:nvCxnSpPr>
        <p:spPr>
          <a:xfrm flipH="1">
            <a:off x="6913104" y="5110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F9A93E4-C566-6E43-A37B-07EE801B6615}"/>
              </a:ext>
            </a:extLst>
          </p:cNvPr>
          <p:cNvCxnSpPr/>
          <p:nvPr/>
        </p:nvCxnSpPr>
        <p:spPr>
          <a:xfrm flipH="1">
            <a:off x="6913104" y="537190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B00FA28-DCF5-164C-B058-D603C2C7A52E}"/>
              </a:ext>
            </a:extLst>
          </p:cNvPr>
          <p:cNvCxnSpPr/>
          <p:nvPr/>
        </p:nvCxnSpPr>
        <p:spPr>
          <a:xfrm flipH="1">
            <a:off x="6913104" y="561689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1675E2-0337-814C-AAAE-3E6CB46266D8}"/>
              </a:ext>
            </a:extLst>
          </p:cNvPr>
          <p:cNvCxnSpPr/>
          <p:nvPr/>
        </p:nvCxnSpPr>
        <p:spPr>
          <a:xfrm flipH="1">
            <a:off x="6913104" y="587026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4" dur="500"/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9" dur="500"/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8" dur="500"/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6" dur="500"/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1" dur="500"/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6" dur="500"/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 animBg="1"/>
      <p:bldP spid="109" grpId="0" animBg="1"/>
      <p:bldP spid="110" grpId="0"/>
      <p:bldP spid="111" grpId="0" animBg="1"/>
      <p:bldP spid="112" grpId="0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 animBg="1"/>
      <p:bldP spid="148" grpId="0" animBg="1"/>
      <p:bldP spid="163" grpId="0"/>
      <p:bldP spid="164" grpId="0"/>
      <p:bldP spid="165" grpId="0" animBg="1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C66B-85A6-994A-B9EC-946C1A2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CCs with DFS</a:t>
            </a:r>
            <a:r>
              <a:rPr lang="en-US" spc="-7" dirty="0">
                <a:latin typeface="Arial"/>
                <a:cs typeface="Arial"/>
              </a:rPr>
              <a:t>: 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5BAE536-5456-864D-96CB-8560E5B5B15B}"/>
              </a:ext>
            </a:extLst>
          </p:cNvPr>
          <p:cNvSpPr/>
          <p:nvPr/>
        </p:nvSpPr>
        <p:spPr>
          <a:xfrm>
            <a:off x="815829" y="1291803"/>
            <a:ext cx="4415118" cy="538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35ABD40-AB59-4343-BF4A-C5B27EEE3F37}"/>
              </a:ext>
            </a:extLst>
          </p:cNvPr>
          <p:cNvSpPr/>
          <p:nvPr/>
        </p:nvSpPr>
        <p:spPr>
          <a:xfrm>
            <a:off x="872754" y="1350443"/>
            <a:ext cx="4233022" cy="5209599"/>
          </a:xfrm>
          <a:custGeom>
            <a:avLst/>
            <a:gdLst/>
            <a:ahLst/>
            <a:cxnLst/>
            <a:rect l="l" t="t" r="r" b="b"/>
            <a:pathLst>
              <a:path w="4797425" h="6151880">
                <a:moveTo>
                  <a:pt x="0" y="0"/>
                </a:moveTo>
                <a:lnTo>
                  <a:pt x="4797311" y="0"/>
                </a:lnTo>
                <a:lnTo>
                  <a:pt x="4797311" y="6151618"/>
                </a:lnTo>
                <a:lnTo>
                  <a:pt x="0" y="6151618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17DD4AE-D9D3-5743-A139-012F415A1A7E}"/>
              </a:ext>
            </a:extLst>
          </p:cNvPr>
          <p:cNvSpPr/>
          <p:nvPr/>
        </p:nvSpPr>
        <p:spPr>
          <a:xfrm>
            <a:off x="1007224" y="1910207"/>
            <a:ext cx="3964081" cy="462037"/>
          </a:xfrm>
          <a:custGeom>
            <a:avLst/>
            <a:gdLst/>
            <a:ahLst/>
            <a:cxnLst/>
            <a:rect l="l" t="t" r="r" b="b"/>
            <a:pathLst>
              <a:path w="4492625" h="476885">
                <a:moveTo>
                  <a:pt x="0" y="0"/>
                </a:moveTo>
                <a:lnTo>
                  <a:pt x="4492117" y="0"/>
                </a:lnTo>
                <a:lnTo>
                  <a:pt x="4492117" y="476859"/>
                </a:lnTo>
                <a:lnTo>
                  <a:pt x="0" y="4768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E64568-583B-B04E-A526-5AAB71EEED48}"/>
              </a:ext>
            </a:extLst>
          </p:cNvPr>
          <p:cNvSpPr/>
          <p:nvPr/>
        </p:nvSpPr>
        <p:spPr>
          <a:xfrm>
            <a:off x="1007405" y="3047688"/>
            <a:ext cx="3964081" cy="1362814"/>
          </a:xfrm>
          <a:custGeom>
            <a:avLst/>
            <a:gdLst/>
            <a:ahLst/>
            <a:cxnLst/>
            <a:rect l="l" t="t" r="r" b="b"/>
            <a:pathLst>
              <a:path w="4492625" h="2127250">
                <a:moveTo>
                  <a:pt x="0" y="0"/>
                </a:moveTo>
                <a:lnTo>
                  <a:pt x="4492117" y="0"/>
                </a:lnTo>
                <a:lnTo>
                  <a:pt x="4492117" y="2126843"/>
                </a:lnTo>
                <a:lnTo>
                  <a:pt x="0" y="2126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E338577-7666-6F4E-BCEE-3ABFD96C1C2C}"/>
              </a:ext>
            </a:extLst>
          </p:cNvPr>
          <p:cNvSpPr txBox="1"/>
          <p:nvPr/>
        </p:nvSpPr>
        <p:spPr>
          <a:xfrm>
            <a:off x="872754" y="1350443"/>
            <a:ext cx="4233022" cy="285093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0853" rIns="0" bIns="0" rtlCol="0">
            <a:spAutoFit/>
          </a:bodyPr>
          <a:lstStyle/>
          <a:p>
            <a:pPr marL="138960">
              <a:spcBef>
                <a:spcPts val="794"/>
              </a:spcBef>
            </a:pPr>
            <a:endParaRPr sz="1191" dirty="0">
              <a:latin typeface="DejaVu Sans Mono"/>
              <a:cs typeface="DejaVu Sans Mono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8FC9352-F25C-AA40-87B6-3724F83377A6}"/>
              </a:ext>
            </a:extLst>
          </p:cNvPr>
          <p:cNvSpPr/>
          <p:nvPr/>
        </p:nvSpPr>
        <p:spPr>
          <a:xfrm>
            <a:off x="3675139" y="3834723"/>
            <a:ext cx="1762685" cy="14568"/>
          </a:xfrm>
          <a:custGeom>
            <a:avLst/>
            <a:gdLst/>
            <a:ahLst/>
            <a:cxnLst/>
            <a:rect l="l" t="t" r="r" b="b"/>
            <a:pathLst>
              <a:path w="1997710" h="16510">
                <a:moveTo>
                  <a:pt x="0" y="0"/>
                </a:moveTo>
                <a:lnTo>
                  <a:pt x="9537" y="76"/>
                </a:lnTo>
                <a:lnTo>
                  <a:pt x="1997629" y="15994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5283988-7665-D74D-A090-B04911FAB8A2}"/>
              </a:ext>
            </a:extLst>
          </p:cNvPr>
          <p:cNvSpPr txBox="1"/>
          <p:nvPr/>
        </p:nvSpPr>
        <p:spPr>
          <a:xfrm>
            <a:off x="5630045" y="3679756"/>
            <a:ext cx="179421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DFS from one vertex in  each component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4F604B3-88E3-AD4B-BF12-D22C2619C9A6}"/>
              </a:ext>
            </a:extLst>
          </p:cNvPr>
          <p:cNvSpPr/>
          <p:nvPr/>
        </p:nvSpPr>
        <p:spPr>
          <a:xfrm>
            <a:off x="4604149" y="2049229"/>
            <a:ext cx="826434" cy="0"/>
          </a:xfrm>
          <a:custGeom>
            <a:avLst/>
            <a:gdLst/>
            <a:ahLst/>
            <a:cxnLst/>
            <a:rect l="l" t="t" r="r" b="b"/>
            <a:pathLst>
              <a:path w="936625">
                <a:moveTo>
                  <a:pt x="0" y="0"/>
                </a:moveTo>
                <a:lnTo>
                  <a:pt x="9537" y="0"/>
                </a:lnTo>
                <a:lnTo>
                  <a:pt x="936630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E840E17-1CD9-E64D-A067-1EE27E46E829}"/>
              </a:ext>
            </a:extLst>
          </p:cNvPr>
          <p:cNvSpPr/>
          <p:nvPr/>
        </p:nvSpPr>
        <p:spPr>
          <a:xfrm>
            <a:off x="4604149" y="2268028"/>
            <a:ext cx="836519" cy="0"/>
          </a:xfrm>
          <a:custGeom>
            <a:avLst/>
            <a:gdLst/>
            <a:ahLst/>
            <a:cxnLst/>
            <a:rect l="l" t="t" r="r" b="b"/>
            <a:pathLst>
              <a:path w="948054">
                <a:moveTo>
                  <a:pt x="0" y="0"/>
                </a:moveTo>
                <a:lnTo>
                  <a:pt x="9537" y="0"/>
                </a:lnTo>
                <a:lnTo>
                  <a:pt x="94781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811BE89-9E58-6B49-A52D-E6FD2FB5B945}"/>
              </a:ext>
            </a:extLst>
          </p:cNvPr>
          <p:cNvSpPr txBox="1"/>
          <p:nvPr/>
        </p:nvSpPr>
        <p:spPr>
          <a:xfrm>
            <a:off x="5630045" y="1900809"/>
            <a:ext cx="2411506" cy="458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460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id[v] = id of component containing v  number of components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EF54891-79B7-FE40-BC36-C3370A984231}"/>
              </a:ext>
            </a:extLst>
          </p:cNvPr>
          <p:cNvSpPr/>
          <p:nvPr/>
        </p:nvSpPr>
        <p:spPr>
          <a:xfrm>
            <a:off x="1007224" y="4594781"/>
            <a:ext cx="3964081" cy="420342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FA05A6A-0F26-3842-866F-347A62E9217C}"/>
              </a:ext>
            </a:extLst>
          </p:cNvPr>
          <p:cNvSpPr/>
          <p:nvPr/>
        </p:nvSpPr>
        <p:spPr>
          <a:xfrm>
            <a:off x="1007224" y="5526721"/>
            <a:ext cx="3964081" cy="183840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9DED9E-E06B-C746-B72A-C85692F2344B}"/>
              </a:ext>
            </a:extLst>
          </p:cNvPr>
          <p:cNvSpPr txBox="1">
            <a:spLocks/>
          </p:cNvSpPr>
          <p:nvPr/>
        </p:nvSpPr>
        <p:spPr>
          <a:xfrm>
            <a:off x="1064062" y="1426701"/>
            <a:ext cx="5588407" cy="54906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class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CC {</a:t>
            </a:r>
          </a:p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</a:t>
            </a:r>
            <a:r>
              <a:rPr lang="en-US" sz="1191" dirty="0" err="1">
                <a:latin typeface="DejaVu Sans Mono"/>
                <a:cs typeface="DejaVu Sans Mono"/>
              </a:rPr>
              <a:t>boolean</a:t>
            </a:r>
            <a:r>
              <a:rPr lang="en-US" sz="1191" dirty="0">
                <a:latin typeface="DejaVu Sans Mono"/>
                <a:cs typeface="DejaVu Sans Mono"/>
              </a:rPr>
              <a:t>[]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marked;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[] id;  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count;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  <a:p>
            <a:pPr marL="0" indent="0">
              <a:buNone/>
            </a:pPr>
            <a:r>
              <a:rPr lang="en-US" sz="1191" dirty="0">
                <a:latin typeface="DejaVu Sans Mono"/>
              </a:rPr>
              <a:t>public CC(Graph G) {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marked = new </a:t>
            </a:r>
            <a:r>
              <a:rPr lang="en-US" sz="1191" dirty="0" err="1">
                <a:latin typeface="DejaVu Sans Mono"/>
              </a:rPr>
              <a:t>boolean</a:t>
            </a:r>
            <a:r>
              <a:rPr lang="en-US" sz="1191" dirty="0">
                <a:latin typeface="DejaVu Sans Mono"/>
              </a:rPr>
              <a:t>[G.V()];  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id = new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[G.V()];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for (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v = 0; v &lt; G.V(); v++) {</a:t>
            </a:r>
          </a:p>
          <a:p>
            <a:pPr marL="488621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if (!marked[v])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 err="1">
                <a:latin typeface="DejaVu Sans Mono"/>
              </a:rPr>
              <a:t>dfs</a:t>
            </a:r>
            <a:r>
              <a:rPr lang="en-US" sz="1191" dirty="0">
                <a:latin typeface="DejaVu Sans Mono"/>
              </a:rPr>
              <a:t>(G, v);  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count++;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47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40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count() { return</a:t>
            </a:r>
            <a:r>
              <a:rPr lang="en-US" sz="1191" spc="4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 }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id(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 return id[v]; }</a:t>
            </a:r>
          </a:p>
          <a:p>
            <a:pPr marL="0" indent="0">
              <a:spcBef>
                <a:spcPts val="9"/>
              </a:spcBef>
              <a:buNone/>
            </a:pPr>
            <a:endParaRPr lang="en-US" sz="1191" dirty="0">
              <a:latin typeface="DejaVu Sans Mono"/>
              <a:cs typeface="DejaVu Sans Mono"/>
            </a:endParaRP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void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(Graph G,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marked[v] =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true;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id[v] =</a:t>
            </a:r>
            <a:r>
              <a:rPr lang="en-US" sz="1191" spc="-75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for 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w :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 err="1">
                <a:latin typeface="DejaVu Sans Mono"/>
                <a:cs typeface="DejaVu Sans Mono"/>
              </a:rPr>
              <a:t>G.adj</a:t>
            </a:r>
            <a:r>
              <a:rPr lang="en-US" sz="1191" dirty="0">
                <a:latin typeface="DejaVu Sans Mono"/>
                <a:cs typeface="DejaVu Sans Mono"/>
              </a:rPr>
              <a:t>(v));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if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(!marked[w]);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   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(G,</a:t>
            </a:r>
            <a:r>
              <a:rPr lang="en-US" sz="1191" spc="-13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w);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}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6500DC7-7932-524F-B512-284D871A6BB1}"/>
              </a:ext>
            </a:extLst>
          </p:cNvPr>
          <p:cNvSpPr/>
          <p:nvPr/>
        </p:nvSpPr>
        <p:spPr>
          <a:xfrm>
            <a:off x="4743815" y="56181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2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889F9E1B-1927-A844-BE59-471136805A40}"/>
              </a:ext>
            </a:extLst>
          </p:cNvPr>
          <p:cNvSpPr txBox="1"/>
          <p:nvPr/>
        </p:nvSpPr>
        <p:spPr>
          <a:xfrm>
            <a:off x="5578318" y="5382897"/>
            <a:ext cx="2181498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vertices discovered in</a:t>
            </a:r>
            <a:r>
              <a:rPr lang="en-US"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call of dfs have same id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D862D016-F150-6C43-A300-61B8800F2D3A}"/>
              </a:ext>
            </a:extLst>
          </p:cNvPr>
          <p:cNvSpPr/>
          <p:nvPr/>
        </p:nvSpPr>
        <p:spPr>
          <a:xfrm>
            <a:off x="4764470" y="47099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BF2050EC-5AF9-C24B-8907-3E1898F093CB}"/>
              </a:ext>
            </a:extLst>
          </p:cNvPr>
          <p:cNvSpPr txBox="1"/>
          <p:nvPr/>
        </p:nvSpPr>
        <p:spPr>
          <a:xfrm>
            <a:off x="5598351" y="4597778"/>
            <a:ext cx="155425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components</a:t>
            </a:r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76D0F13D-BF93-AF48-BE23-A73F01E33AFE}"/>
              </a:ext>
            </a:extLst>
          </p:cNvPr>
          <p:cNvSpPr/>
          <p:nvPr/>
        </p:nvSpPr>
        <p:spPr>
          <a:xfrm>
            <a:off x="4775878" y="4938510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27E6BC4-FC9E-E542-AA54-2FAA27E0D5B4}"/>
              </a:ext>
            </a:extLst>
          </p:cNvPr>
          <p:cNvSpPr txBox="1"/>
          <p:nvPr/>
        </p:nvSpPr>
        <p:spPr>
          <a:xfrm>
            <a:off x="5609758" y="4826319"/>
            <a:ext cx="195318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component containing v</a:t>
            </a:r>
          </a:p>
        </p:txBody>
      </p:sp>
    </p:spTree>
    <p:extLst>
      <p:ext uri="{BB962C8B-B14F-4D97-AF65-F5344CB8AC3E}">
        <p14:creationId xmlns:p14="http://schemas.microsoft.com/office/powerpoint/2010/main" val="36084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17" grpId="0"/>
      <p:bldP spid="43" grpId="0" animBg="1"/>
      <p:bldP spid="45" grpId="0"/>
      <p:bldP spid="46" grpId="0" animBg="1"/>
      <p:bldP spid="48" grpId="0"/>
      <p:bldP spid="49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3025-7906-8545-BB29-3B513E44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5" y="274638"/>
            <a:ext cx="8351240" cy="1143000"/>
          </a:xfrm>
        </p:spPr>
        <p:txBody>
          <a:bodyPr>
            <a:normAutofit/>
          </a:bodyPr>
          <a:lstStyle/>
          <a:p>
            <a:r>
              <a:rPr lang="en-US" sz="2600" spc="4" dirty="0">
                <a:latin typeface="Arial"/>
                <a:cs typeface="Arial"/>
              </a:rPr>
              <a:t>Connected</a:t>
            </a:r>
            <a:r>
              <a:rPr lang="en-US" sz="2600" spc="57" dirty="0">
                <a:latin typeface="Arial"/>
                <a:cs typeface="Arial"/>
              </a:rPr>
              <a:t> </a:t>
            </a:r>
            <a:r>
              <a:rPr lang="en-US" sz="2600" spc="-9" dirty="0">
                <a:latin typeface="Arial"/>
                <a:cs typeface="Arial"/>
              </a:rPr>
              <a:t>Components</a:t>
            </a:r>
            <a:r>
              <a:rPr lang="en-US" sz="2600" spc="66" dirty="0">
                <a:latin typeface="Arial"/>
                <a:cs typeface="Arial"/>
              </a:rPr>
              <a:t> </a:t>
            </a:r>
            <a:r>
              <a:rPr lang="en-US" sz="2600" spc="44" dirty="0">
                <a:latin typeface="Arial"/>
                <a:cs typeface="Arial"/>
              </a:rPr>
              <a:t>Application:	</a:t>
            </a:r>
            <a:r>
              <a:rPr lang="en-US" sz="2600" spc="40" dirty="0">
                <a:latin typeface="Arial"/>
                <a:cs typeface="Arial"/>
              </a:rPr>
              <a:t>Particle</a:t>
            </a:r>
            <a:r>
              <a:rPr lang="en-US" sz="2600" spc="9" dirty="0">
                <a:latin typeface="Arial"/>
                <a:cs typeface="Arial"/>
              </a:rPr>
              <a:t> </a:t>
            </a:r>
            <a:r>
              <a:rPr lang="en-US" sz="2600" spc="18" dirty="0">
                <a:latin typeface="Arial"/>
                <a:cs typeface="Arial"/>
              </a:rPr>
              <a:t>Detection</a:t>
            </a:r>
            <a:endParaRPr lang="en-US" sz="26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2FB522-8879-1D43-9DD8-ADF95244A0CD}"/>
              </a:ext>
            </a:extLst>
          </p:cNvPr>
          <p:cNvSpPr txBox="1"/>
          <p:nvPr/>
        </p:nvSpPr>
        <p:spPr>
          <a:xfrm>
            <a:off x="898069" y="1417638"/>
            <a:ext cx="6966697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marL="0" indent="0">
              <a:buNone/>
            </a:pPr>
            <a:r>
              <a:rPr dirty="0"/>
              <a:t>Given grayscale image of particles, identify "blobs."</a:t>
            </a:r>
          </a:p>
          <a:p>
            <a:r>
              <a:rPr dirty="0"/>
              <a:t>Vertex:</a:t>
            </a:r>
            <a:r>
              <a:rPr lang="en-US" dirty="0"/>
              <a:t> </a:t>
            </a:r>
            <a:r>
              <a:rPr dirty="0"/>
              <a:t>pixel.</a:t>
            </a:r>
          </a:p>
          <a:p>
            <a:r>
              <a:rPr dirty="0"/>
              <a:t>Edge:</a:t>
            </a:r>
            <a:r>
              <a:rPr lang="en-US" dirty="0"/>
              <a:t> </a:t>
            </a:r>
            <a:r>
              <a:rPr dirty="0"/>
              <a:t>between two adjacent pixels with grayscale value </a:t>
            </a:r>
            <a:r>
              <a:rPr lang="en-US" dirty="0"/>
              <a:t>&gt;</a:t>
            </a:r>
            <a:r>
              <a:rPr dirty="0"/>
              <a:t> 70.</a:t>
            </a:r>
          </a:p>
          <a:p>
            <a:r>
              <a:rPr dirty="0"/>
              <a:t>Blob:</a:t>
            </a:r>
            <a:r>
              <a:rPr lang="en-US" dirty="0"/>
              <a:t> </a:t>
            </a:r>
            <a:r>
              <a:rPr dirty="0"/>
              <a:t>connected component of 20-30 pixels.</a:t>
            </a:r>
          </a:p>
        </p:txBody>
      </p:sp>
      <p:sp>
        <p:nvSpPr>
          <p:cNvPr id="5" name="object 99">
            <a:extLst>
              <a:ext uri="{FF2B5EF4-FFF2-40B4-BE49-F238E27FC236}">
                <a16:creationId xmlns:a16="http://schemas.microsoft.com/office/drawing/2014/main" id="{D6460F26-4E0B-5749-A3F6-B0EDDA30B695}"/>
              </a:ext>
            </a:extLst>
          </p:cNvPr>
          <p:cNvSpPr txBox="1"/>
          <p:nvPr/>
        </p:nvSpPr>
        <p:spPr>
          <a:xfrm>
            <a:off x="7055141" y="2636139"/>
            <a:ext cx="809625" cy="408023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1206">
              <a:spcBef>
                <a:spcPts val="340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</a:p>
          <a:p>
            <a:pPr marL="11206">
              <a:spcBef>
                <a:spcPts val="256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0D150A20-E70E-7447-AB63-60A016107702}"/>
              </a:ext>
            </a:extLst>
          </p:cNvPr>
          <p:cNvSpPr/>
          <p:nvPr/>
        </p:nvSpPr>
        <p:spPr>
          <a:xfrm>
            <a:off x="6793470" y="2436435"/>
            <a:ext cx="203971" cy="24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EE4F72F-B00A-C243-A5C2-2E0D8D20B15D}"/>
              </a:ext>
            </a:extLst>
          </p:cNvPr>
          <p:cNvSpPr/>
          <p:nvPr/>
        </p:nvSpPr>
        <p:spPr>
          <a:xfrm>
            <a:off x="1496817" y="3044162"/>
            <a:ext cx="3272118" cy="245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A61861C-4116-BD4A-BB5E-6EDF05381FCF}"/>
              </a:ext>
            </a:extLst>
          </p:cNvPr>
          <p:cNvSpPr/>
          <p:nvPr/>
        </p:nvSpPr>
        <p:spPr>
          <a:xfrm>
            <a:off x="5586964" y="3447574"/>
            <a:ext cx="515471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F3692F-91EA-DE44-82AA-6681FF194F4F}"/>
              </a:ext>
            </a:extLst>
          </p:cNvPr>
          <p:cNvSpPr/>
          <p:nvPr/>
        </p:nvSpPr>
        <p:spPr>
          <a:xfrm>
            <a:off x="5674751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ABEA69B-59CE-CB43-AFA5-341628C0C497}"/>
              </a:ext>
            </a:extLst>
          </p:cNvPr>
          <p:cNvSpPr/>
          <p:nvPr/>
        </p:nvSpPr>
        <p:spPr>
          <a:xfrm>
            <a:off x="5674750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A5FD76-8EEC-D246-AD22-5036D416138B}"/>
              </a:ext>
            </a:extLst>
          </p:cNvPr>
          <p:cNvSpPr/>
          <p:nvPr/>
        </p:nvSpPr>
        <p:spPr>
          <a:xfrm>
            <a:off x="5878317" y="3447574"/>
            <a:ext cx="504265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F15C471-9E42-C143-A5A2-95D4EBB402F7}"/>
              </a:ext>
            </a:extLst>
          </p:cNvPr>
          <p:cNvSpPr/>
          <p:nvPr/>
        </p:nvSpPr>
        <p:spPr>
          <a:xfrm>
            <a:off x="596199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4A2193-12C1-CF4E-997E-F5086DF722CD}"/>
              </a:ext>
            </a:extLst>
          </p:cNvPr>
          <p:cNvSpPr/>
          <p:nvPr/>
        </p:nvSpPr>
        <p:spPr>
          <a:xfrm>
            <a:off x="596199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1BA0E27-4C84-B942-9414-BDC21838F3D8}"/>
              </a:ext>
            </a:extLst>
          </p:cNvPr>
          <p:cNvSpPr/>
          <p:nvPr/>
        </p:nvSpPr>
        <p:spPr>
          <a:xfrm>
            <a:off x="6158464" y="3447574"/>
            <a:ext cx="515471" cy="50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AEC854-2B03-5247-84C7-D8FC47521C34}"/>
              </a:ext>
            </a:extLst>
          </p:cNvPr>
          <p:cNvSpPr/>
          <p:nvPr/>
        </p:nvSpPr>
        <p:spPr>
          <a:xfrm>
            <a:off x="624923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6D5FD4E-7803-0A47-8A7B-901E6188F5F2}"/>
              </a:ext>
            </a:extLst>
          </p:cNvPr>
          <p:cNvSpPr/>
          <p:nvPr/>
        </p:nvSpPr>
        <p:spPr>
          <a:xfrm>
            <a:off x="624924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EBB786C-B911-1E40-9686-16B9F13F17D1}"/>
              </a:ext>
            </a:extLst>
          </p:cNvPr>
          <p:cNvSpPr/>
          <p:nvPr/>
        </p:nvSpPr>
        <p:spPr>
          <a:xfrm>
            <a:off x="6461023" y="3447574"/>
            <a:ext cx="504265" cy="504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53AC18D-4932-4F4E-BD90-012A55876584}"/>
              </a:ext>
            </a:extLst>
          </p:cNvPr>
          <p:cNvSpPr/>
          <p:nvPr/>
        </p:nvSpPr>
        <p:spPr>
          <a:xfrm>
            <a:off x="653648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676E670-4581-8041-AEF8-BB5A26BABBE5}"/>
              </a:ext>
            </a:extLst>
          </p:cNvPr>
          <p:cNvSpPr/>
          <p:nvPr/>
        </p:nvSpPr>
        <p:spPr>
          <a:xfrm>
            <a:off x="6536484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A34199-AA6B-F345-B3D2-900461CB28AD}"/>
              </a:ext>
            </a:extLst>
          </p:cNvPr>
          <p:cNvSpPr/>
          <p:nvPr/>
        </p:nvSpPr>
        <p:spPr>
          <a:xfrm>
            <a:off x="5586964" y="3738927"/>
            <a:ext cx="515471" cy="504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A276DB2-DAF2-324F-BF79-A52407C8E71E}"/>
              </a:ext>
            </a:extLst>
          </p:cNvPr>
          <p:cNvSpPr/>
          <p:nvPr/>
        </p:nvSpPr>
        <p:spPr>
          <a:xfrm>
            <a:off x="5674751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E33341E-9AFF-7F4C-AA2B-B7E991A1D772}"/>
              </a:ext>
            </a:extLst>
          </p:cNvPr>
          <p:cNvSpPr/>
          <p:nvPr/>
        </p:nvSpPr>
        <p:spPr>
          <a:xfrm>
            <a:off x="5674750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5E06E15-7193-2744-99D0-CA7AE33FE5A4}"/>
              </a:ext>
            </a:extLst>
          </p:cNvPr>
          <p:cNvSpPr/>
          <p:nvPr/>
        </p:nvSpPr>
        <p:spPr>
          <a:xfrm>
            <a:off x="5878317" y="3738927"/>
            <a:ext cx="504265" cy="504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E7ED56C5-719F-774B-9CE3-1DA4E34772E4}"/>
              </a:ext>
            </a:extLst>
          </p:cNvPr>
          <p:cNvSpPr/>
          <p:nvPr/>
        </p:nvSpPr>
        <p:spPr>
          <a:xfrm>
            <a:off x="596199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3A37A21-D52D-774B-B445-0536CD422D23}"/>
              </a:ext>
            </a:extLst>
          </p:cNvPr>
          <p:cNvSpPr/>
          <p:nvPr/>
        </p:nvSpPr>
        <p:spPr>
          <a:xfrm>
            <a:off x="596199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8606E8D-146F-374D-AE2F-C9C1F02939C9}"/>
              </a:ext>
            </a:extLst>
          </p:cNvPr>
          <p:cNvSpPr/>
          <p:nvPr/>
        </p:nvSpPr>
        <p:spPr>
          <a:xfrm>
            <a:off x="6158464" y="3738927"/>
            <a:ext cx="515471" cy="504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7054BF5-F78A-5C43-98F8-73ED53BEC1F5}"/>
              </a:ext>
            </a:extLst>
          </p:cNvPr>
          <p:cNvSpPr/>
          <p:nvPr/>
        </p:nvSpPr>
        <p:spPr>
          <a:xfrm>
            <a:off x="624923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C48BEA07-3367-8A48-9D16-DBE059867D46}"/>
              </a:ext>
            </a:extLst>
          </p:cNvPr>
          <p:cNvSpPr/>
          <p:nvPr/>
        </p:nvSpPr>
        <p:spPr>
          <a:xfrm>
            <a:off x="624924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6B064DF6-37C7-0842-92A1-0A5A3E947989}"/>
              </a:ext>
            </a:extLst>
          </p:cNvPr>
          <p:cNvSpPr/>
          <p:nvPr/>
        </p:nvSpPr>
        <p:spPr>
          <a:xfrm>
            <a:off x="6461023" y="3738927"/>
            <a:ext cx="504265" cy="504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CDD1D040-B135-F84C-B047-A389E22BE5A0}"/>
              </a:ext>
            </a:extLst>
          </p:cNvPr>
          <p:cNvSpPr/>
          <p:nvPr/>
        </p:nvSpPr>
        <p:spPr>
          <a:xfrm>
            <a:off x="653648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2731C34-BD1E-704F-8110-A5B3156390AD}"/>
              </a:ext>
            </a:extLst>
          </p:cNvPr>
          <p:cNvSpPr/>
          <p:nvPr/>
        </p:nvSpPr>
        <p:spPr>
          <a:xfrm>
            <a:off x="6536484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DA8EB80-F24E-214B-A320-F00DB204BF4D}"/>
              </a:ext>
            </a:extLst>
          </p:cNvPr>
          <p:cNvSpPr/>
          <p:nvPr/>
        </p:nvSpPr>
        <p:spPr>
          <a:xfrm>
            <a:off x="5586964" y="4030279"/>
            <a:ext cx="515471" cy="50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359DFD6-AB2A-A142-8205-78DE7DDD7EBC}"/>
              </a:ext>
            </a:extLst>
          </p:cNvPr>
          <p:cNvSpPr/>
          <p:nvPr/>
        </p:nvSpPr>
        <p:spPr>
          <a:xfrm>
            <a:off x="5674751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BCE0D61-3E01-EF45-A6D8-EC1C17C34BE7}"/>
              </a:ext>
            </a:extLst>
          </p:cNvPr>
          <p:cNvSpPr/>
          <p:nvPr/>
        </p:nvSpPr>
        <p:spPr>
          <a:xfrm>
            <a:off x="5674750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765402-1430-4B40-B069-4F95A664CED1}"/>
              </a:ext>
            </a:extLst>
          </p:cNvPr>
          <p:cNvSpPr/>
          <p:nvPr/>
        </p:nvSpPr>
        <p:spPr>
          <a:xfrm>
            <a:off x="5878317" y="4030279"/>
            <a:ext cx="504265" cy="504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D30D6FF-43D3-7846-93E4-25F3D78E53FF}"/>
              </a:ext>
            </a:extLst>
          </p:cNvPr>
          <p:cNvSpPr/>
          <p:nvPr/>
        </p:nvSpPr>
        <p:spPr>
          <a:xfrm>
            <a:off x="596199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54E22A34-FF4F-8C40-8634-7F880B04DDED}"/>
              </a:ext>
            </a:extLst>
          </p:cNvPr>
          <p:cNvSpPr/>
          <p:nvPr/>
        </p:nvSpPr>
        <p:spPr>
          <a:xfrm>
            <a:off x="596199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587F0455-472A-6445-A269-6050108B3803}"/>
              </a:ext>
            </a:extLst>
          </p:cNvPr>
          <p:cNvSpPr/>
          <p:nvPr/>
        </p:nvSpPr>
        <p:spPr>
          <a:xfrm>
            <a:off x="6158464" y="4030279"/>
            <a:ext cx="515471" cy="5042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9756D15-8E4E-E54A-9D89-94DD06D51918}"/>
              </a:ext>
            </a:extLst>
          </p:cNvPr>
          <p:cNvSpPr/>
          <p:nvPr/>
        </p:nvSpPr>
        <p:spPr>
          <a:xfrm>
            <a:off x="624923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613EF417-C159-8343-A673-8FD603846973}"/>
              </a:ext>
            </a:extLst>
          </p:cNvPr>
          <p:cNvSpPr/>
          <p:nvPr/>
        </p:nvSpPr>
        <p:spPr>
          <a:xfrm>
            <a:off x="624924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1EAA604-01BD-D640-89C1-DA00B3EB7F5B}"/>
              </a:ext>
            </a:extLst>
          </p:cNvPr>
          <p:cNvSpPr/>
          <p:nvPr/>
        </p:nvSpPr>
        <p:spPr>
          <a:xfrm>
            <a:off x="6461023" y="4030279"/>
            <a:ext cx="504265" cy="504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CEC3AC8-3EA0-7B49-A743-74800138D788}"/>
              </a:ext>
            </a:extLst>
          </p:cNvPr>
          <p:cNvSpPr/>
          <p:nvPr/>
        </p:nvSpPr>
        <p:spPr>
          <a:xfrm>
            <a:off x="653648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DA7A91-34F6-9A46-98A1-E8B0E23C4A93}"/>
              </a:ext>
            </a:extLst>
          </p:cNvPr>
          <p:cNvSpPr/>
          <p:nvPr/>
        </p:nvSpPr>
        <p:spPr>
          <a:xfrm>
            <a:off x="6536484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0EA119B9-281F-A348-93D7-3C9F59BDDAC6}"/>
              </a:ext>
            </a:extLst>
          </p:cNvPr>
          <p:cNvSpPr/>
          <p:nvPr/>
        </p:nvSpPr>
        <p:spPr>
          <a:xfrm>
            <a:off x="5586964" y="4310426"/>
            <a:ext cx="515471" cy="51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6A7715B-E7F9-4B48-800C-C6D03EB4A127}"/>
              </a:ext>
            </a:extLst>
          </p:cNvPr>
          <p:cNvSpPr/>
          <p:nvPr/>
        </p:nvSpPr>
        <p:spPr>
          <a:xfrm>
            <a:off x="5674751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6738B4D-5467-8946-A6B9-BDAFEC71BA2D}"/>
              </a:ext>
            </a:extLst>
          </p:cNvPr>
          <p:cNvSpPr/>
          <p:nvPr/>
        </p:nvSpPr>
        <p:spPr>
          <a:xfrm>
            <a:off x="5674750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7B4E705-38BD-1649-85B7-639F78875130}"/>
              </a:ext>
            </a:extLst>
          </p:cNvPr>
          <p:cNvSpPr/>
          <p:nvPr/>
        </p:nvSpPr>
        <p:spPr>
          <a:xfrm>
            <a:off x="5878317" y="4310426"/>
            <a:ext cx="504265" cy="515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E1CDEBF-1098-574B-A303-00D1A2D06195}"/>
              </a:ext>
            </a:extLst>
          </p:cNvPr>
          <p:cNvSpPr/>
          <p:nvPr/>
        </p:nvSpPr>
        <p:spPr>
          <a:xfrm>
            <a:off x="596199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620E6E1-8499-5C4C-8F10-A39E210D1924}"/>
              </a:ext>
            </a:extLst>
          </p:cNvPr>
          <p:cNvSpPr/>
          <p:nvPr/>
        </p:nvSpPr>
        <p:spPr>
          <a:xfrm>
            <a:off x="596199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ED98F48-B6E0-234D-A525-5D1A5442EDD1}"/>
              </a:ext>
            </a:extLst>
          </p:cNvPr>
          <p:cNvSpPr/>
          <p:nvPr/>
        </p:nvSpPr>
        <p:spPr>
          <a:xfrm>
            <a:off x="6158464" y="4310426"/>
            <a:ext cx="515471" cy="515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C0172CED-0621-DF4E-957E-10FA6DBCF60E}"/>
              </a:ext>
            </a:extLst>
          </p:cNvPr>
          <p:cNvSpPr/>
          <p:nvPr/>
        </p:nvSpPr>
        <p:spPr>
          <a:xfrm>
            <a:off x="624923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5DE0C850-3F52-124A-B432-B2FA17CF45D5}"/>
              </a:ext>
            </a:extLst>
          </p:cNvPr>
          <p:cNvSpPr/>
          <p:nvPr/>
        </p:nvSpPr>
        <p:spPr>
          <a:xfrm>
            <a:off x="624924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53ABDBA-4387-634C-A775-73FD6CDB3695}"/>
              </a:ext>
            </a:extLst>
          </p:cNvPr>
          <p:cNvSpPr/>
          <p:nvPr/>
        </p:nvSpPr>
        <p:spPr>
          <a:xfrm>
            <a:off x="6461023" y="4310426"/>
            <a:ext cx="504265" cy="5154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325BD655-55FD-7641-966E-145CC5772420}"/>
              </a:ext>
            </a:extLst>
          </p:cNvPr>
          <p:cNvSpPr/>
          <p:nvPr/>
        </p:nvSpPr>
        <p:spPr>
          <a:xfrm>
            <a:off x="653648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03EFB5E-BB98-7041-AA33-B8E2D6642D6E}"/>
              </a:ext>
            </a:extLst>
          </p:cNvPr>
          <p:cNvSpPr/>
          <p:nvPr/>
        </p:nvSpPr>
        <p:spPr>
          <a:xfrm>
            <a:off x="6536484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85F1BCB9-E7C1-064A-95D0-EA4873EDFF9C}"/>
              </a:ext>
            </a:extLst>
          </p:cNvPr>
          <p:cNvSpPr/>
          <p:nvPr/>
        </p:nvSpPr>
        <p:spPr>
          <a:xfrm>
            <a:off x="5586964" y="4601779"/>
            <a:ext cx="515471" cy="5042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0CD7664A-9EEA-7F48-B4E5-348DAD98795C}"/>
              </a:ext>
            </a:extLst>
          </p:cNvPr>
          <p:cNvSpPr/>
          <p:nvPr/>
        </p:nvSpPr>
        <p:spPr>
          <a:xfrm>
            <a:off x="5674751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3346A54-D868-5448-9810-AF1D13320841}"/>
              </a:ext>
            </a:extLst>
          </p:cNvPr>
          <p:cNvSpPr/>
          <p:nvPr/>
        </p:nvSpPr>
        <p:spPr>
          <a:xfrm>
            <a:off x="5674750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2FA24A0-73CD-A748-9E46-1945E5BB1D67}"/>
              </a:ext>
            </a:extLst>
          </p:cNvPr>
          <p:cNvSpPr/>
          <p:nvPr/>
        </p:nvSpPr>
        <p:spPr>
          <a:xfrm>
            <a:off x="5878317" y="4601779"/>
            <a:ext cx="504265" cy="5042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47A0843-5400-6E4D-9934-37BD86230759}"/>
              </a:ext>
            </a:extLst>
          </p:cNvPr>
          <p:cNvSpPr/>
          <p:nvPr/>
        </p:nvSpPr>
        <p:spPr>
          <a:xfrm>
            <a:off x="596199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BA40EDA7-B812-CE43-A823-29A9744E085C}"/>
              </a:ext>
            </a:extLst>
          </p:cNvPr>
          <p:cNvSpPr/>
          <p:nvPr/>
        </p:nvSpPr>
        <p:spPr>
          <a:xfrm>
            <a:off x="596199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F090EEA-627F-504C-8FE0-65F0926A6312}"/>
              </a:ext>
            </a:extLst>
          </p:cNvPr>
          <p:cNvSpPr/>
          <p:nvPr/>
        </p:nvSpPr>
        <p:spPr>
          <a:xfrm>
            <a:off x="6158464" y="4601779"/>
            <a:ext cx="515471" cy="504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4CC5657-3E31-0F48-9F3A-7BFF8490BB1D}"/>
              </a:ext>
            </a:extLst>
          </p:cNvPr>
          <p:cNvSpPr/>
          <p:nvPr/>
        </p:nvSpPr>
        <p:spPr>
          <a:xfrm>
            <a:off x="624923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02CABA71-F91D-0848-A084-C4882D0D4A3D}"/>
              </a:ext>
            </a:extLst>
          </p:cNvPr>
          <p:cNvSpPr/>
          <p:nvPr/>
        </p:nvSpPr>
        <p:spPr>
          <a:xfrm>
            <a:off x="624924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FE186080-D2B4-8B44-9CF8-62EFE163A469}"/>
              </a:ext>
            </a:extLst>
          </p:cNvPr>
          <p:cNvSpPr/>
          <p:nvPr/>
        </p:nvSpPr>
        <p:spPr>
          <a:xfrm>
            <a:off x="6461023" y="4601779"/>
            <a:ext cx="504265" cy="5042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D2DC3138-25A8-E249-BBFC-8D19CC124E17}"/>
              </a:ext>
            </a:extLst>
          </p:cNvPr>
          <p:cNvSpPr/>
          <p:nvPr/>
        </p:nvSpPr>
        <p:spPr>
          <a:xfrm>
            <a:off x="653648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79558622-8462-0347-AC44-78A51FFF917E}"/>
              </a:ext>
            </a:extLst>
          </p:cNvPr>
          <p:cNvSpPr/>
          <p:nvPr/>
        </p:nvSpPr>
        <p:spPr>
          <a:xfrm>
            <a:off x="6536484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61262B5C-82CF-4349-B5DA-4AFB8945599B}"/>
              </a:ext>
            </a:extLst>
          </p:cNvPr>
          <p:cNvSpPr/>
          <p:nvPr/>
        </p:nvSpPr>
        <p:spPr>
          <a:xfrm>
            <a:off x="6741170" y="3447574"/>
            <a:ext cx="504265" cy="5042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D5D57849-2987-8645-A052-E1504CEB7CB8}"/>
              </a:ext>
            </a:extLst>
          </p:cNvPr>
          <p:cNvSpPr/>
          <p:nvPr/>
        </p:nvSpPr>
        <p:spPr>
          <a:xfrm>
            <a:off x="682372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9516B81-D1B8-8846-9945-B40794A067AD}"/>
              </a:ext>
            </a:extLst>
          </p:cNvPr>
          <p:cNvSpPr/>
          <p:nvPr/>
        </p:nvSpPr>
        <p:spPr>
          <a:xfrm>
            <a:off x="682372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3F2148A-75DC-F842-A9BB-752512414435}"/>
              </a:ext>
            </a:extLst>
          </p:cNvPr>
          <p:cNvSpPr/>
          <p:nvPr/>
        </p:nvSpPr>
        <p:spPr>
          <a:xfrm>
            <a:off x="7032523" y="3447574"/>
            <a:ext cx="504265" cy="5042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65CDC69A-2A3C-2644-B540-67A7A554D454}"/>
              </a:ext>
            </a:extLst>
          </p:cNvPr>
          <p:cNvSpPr/>
          <p:nvPr/>
        </p:nvSpPr>
        <p:spPr>
          <a:xfrm>
            <a:off x="7110965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3AF69E-B89C-234D-98C6-DD345ED95EE2}"/>
              </a:ext>
            </a:extLst>
          </p:cNvPr>
          <p:cNvSpPr/>
          <p:nvPr/>
        </p:nvSpPr>
        <p:spPr>
          <a:xfrm>
            <a:off x="711097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142F1A5-D596-424A-A2E4-6312DC7C203E}"/>
              </a:ext>
            </a:extLst>
          </p:cNvPr>
          <p:cNvSpPr/>
          <p:nvPr/>
        </p:nvSpPr>
        <p:spPr>
          <a:xfrm>
            <a:off x="6741170" y="3738927"/>
            <a:ext cx="504265" cy="5042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1618C8C-C598-8640-9DFB-99CD825C60D4}"/>
              </a:ext>
            </a:extLst>
          </p:cNvPr>
          <p:cNvSpPr/>
          <p:nvPr/>
        </p:nvSpPr>
        <p:spPr>
          <a:xfrm>
            <a:off x="682372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893C321-00A1-9543-8F98-991CA8C19BF5}"/>
              </a:ext>
            </a:extLst>
          </p:cNvPr>
          <p:cNvSpPr/>
          <p:nvPr/>
        </p:nvSpPr>
        <p:spPr>
          <a:xfrm>
            <a:off x="682372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BDB33CDC-AE3D-EF42-A91A-A97782669B78}"/>
              </a:ext>
            </a:extLst>
          </p:cNvPr>
          <p:cNvSpPr/>
          <p:nvPr/>
        </p:nvSpPr>
        <p:spPr>
          <a:xfrm>
            <a:off x="7032523" y="3738927"/>
            <a:ext cx="504265" cy="5042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F71D6317-4693-364C-9F84-C12D15607DC0}"/>
              </a:ext>
            </a:extLst>
          </p:cNvPr>
          <p:cNvSpPr/>
          <p:nvPr/>
        </p:nvSpPr>
        <p:spPr>
          <a:xfrm>
            <a:off x="7110965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D5357A7D-A8F7-4E40-B934-F76521632DC5}"/>
              </a:ext>
            </a:extLst>
          </p:cNvPr>
          <p:cNvSpPr/>
          <p:nvPr/>
        </p:nvSpPr>
        <p:spPr>
          <a:xfrm>
            <a:off x="711097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328372A-993D-0F4E-8E4B-C7CA38ABDD65}"/>
              </a:ext>
            </a:extLst>
          </p:cNvPr>
          <p:cNvSpPr/>
          <p:nvPr/>
        </p:nvSpPr>
        <p:spPr>
          <a:xfrm>
            <a:off x="6741170" y="4030279"/>
            <a:ext cx="504265" cy="5042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D6858702-C1F4-6540-8FDF-492EDAC1E25A}"/>
              </a:ext>
            </a:extLst>
          </p:cNvPr>
          <p:cNvSpPr/>
          <p:nvPr/>
        </p:nvSpPr>
        <p:spPr>
          <a:xfrm>
            <a:off x="682372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8F054705-3255-964A-850F-D58A178397B9}"/>
              </a:ext>
            </a:extLst>
          </p:cNvPr>
          <p:cNvSpPr/>
          <p:nvPr/>
        </p:nvSpPr>
        <p:spPr>
          <a:xfrm>
            <a:off x="682372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8E8FFB79-A2E4-D547-B415-A24D9DF17DC7}"/>
              </a:ext>
            </a:extLst>
          </p:cNvPr>
          <p:cNvSpPr/>
          <p:nvPr/>
        </p:nvSpPr>
        <p:spPr>
          <a:xfrm>
            <a:off x="7032523" y="4030279"/>
            <a:ext cx="504265" cy="5042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CA925AB3-C6D6-9A44-950F-9D9C8A0BC623}"/>
              </a:ext>
            </a:extLst>
          </p:cNvPr>
          <p:cNvSpPr/>
          <p:nvPr/>
        </p:nvSpPr>
        <p:spPr>
          <a:xfrm>
            <a:off x="7110965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E1C0038-09F1-A64A-8868-12AB1F373252}"/>
              </a:ext>
            </a:extLst>
          </p:cNvPr>
          <p:cNvSpPr/>
          <p:nvPr/>
        </p:nvSpPr>
        <p:spPr>
          <a:xfrm>
            <a:off x="711097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7E5AA1B2-4A19-8D4F-BB6C-F0B7604988B4}"/>
              </a:ext>
            </a:extLst>
          </p:cNvPr>
          <p:cNvSpPr/>
          <p:nvPr/>
        </p:nvSpPr>
        <p:spPr>
          <a:xfrm>
            <a:off x="6741170" y="4310426"/>
            <a:ext cx="504265" cy="515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AD1716F-9C3F-8A44-AEDA-45CD1BA45654}"/>
              </a:ext>
            </a:extLst>
          </p:cNvPr>
          <p:cNvSpPr/>
          <p:nvPr/>
        </p:nvSpPr>
        <p:spPr>
          <a:xfrm>
            <a:off x="682372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B7AD6686-6CDC-944C-BAA8-50AE5E7EAD01}"/>
              </a:ext>
            </a:extLst>
          </p:cNvPr>
          <p:cNvSpPr/>
          <p:nvPr/>
        </p:nvSpPr>
        <p:spPr>
          <a:xfrm>
            <a:off x="682372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CBEB71CE-D862-E04E-8CF0-D551C17AAB1F}"/>
              </a:ext>
            </a:extLst>
          </p:cNvPr>
          <p:cNvSpPr/>
          <p:nvPr/>
        </p:nvSpPr>
        <p:spPr>
          <a:xfrm>
            <a:off x="7032523" y="4310426"/>
            <a:ext cx="504265" cy="515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D50EFF1A-9B7A-E446-98A5-387F2D1C324D}"/>
              </a:ext>
            </a:extLst>
          </p:cNvPr>
          <p:cNvSpPr/>
          <p:nvPr/>
        </p:nvSpPr>
        <p:spPr>
          <a:xfrm>
            <a:off x="7110965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3FDCD58A-05C0-8D4E-B4A7-AA1BC4834F5D}"/>
              </a:ext>
            </a:extLst>
          </p:cNvPr>
          <p:cNvSpPr/>
          <p:nvPr/>
        </p:nvSpPr>
        <p:spPr>
          <a:xfrm>
            <a:off x="711097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3382063-F599-9148-8224-2F6618888B0D}"/>
              </a:ext>
            </a:extLst>
          </p:cNvPr>
          <p:cNvSpPr/>
          <p:nvPr/>
        </p:nvSpPr>
        <p:spPr>
          <a:xfrm>
            <a:off x="6741170" y="4601779"/>
            <a:ext cx="504265" cy="5042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77D75515-634F-F443-89C0-7CB00A22B706}"/>
              </a:ext>
            </a:extLst>
          </p:cNvPr>
          <p:cNvSpPr/>
          <p:nvPr/>
        </p:nvSpPr>
        <p:spPr>
          <a:xfrm>
            <a:off x="682372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9A4B08CB-00E2-EB4A-8E3A-B72246E780CE}"/>
              </a:ext>
            </a:extLst>
          </p:cNvPr>
          <p:cNvSpPr/>
          <p:nvPr/>
        </p:nvSpPr>
        <p:spPr>
          <a:xfrm>
            <a:off x="682372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050A8E46-FFDB-F046-8321-6EC63ED6C68B}"/>
              </a:ext>
            </a:extLst>
          </p:cNvPr>
          <p:cNvSpPr/>
          <p:nvPr/>
        </p:nvSpPr>
        <p:spPr>
          <a:xfrm>
            <a:off x="7032523" y="4601779"/>
            <a:ext cx="504265" cy="5042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61770405-451C-4A41-AA10-CA8D65F5A653}"/>
              </a:ext>
            </a:extLst>
          </p:cNvPr>
          <p:cNvSpPr/>
          <p:nvPr/>
        </p:nvSpPr>
        <p:spPr>
          <a:xfrm>
            <a:off x="7110965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2C13388F-C185-2F48-9AC5-2F54C9A83FB8}"/>
              </a:ext>
            </a:extLst>
          </p:cNvPr>
          <p:cNvSpPr/>
          <p:nvPr/>
        </p:nvSpPr>
        <p:spPr>
          <a:xfrm>
            <a:off x="711097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386CA58-EF46-4E41-BC23-E22A1813F2E2}"/>
              </a:ext>
            </a:extLst>
          </p:cNvPr>
          <p:cNvSpPr/>
          <p:nvPr/>
        </p:nvSpPr>
        <p:spPr>
          <a:xfrm>
            <a:off x="6688524" y="4214219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7226E00-CEBA-C84E-83DE-A3961D22AF56}"/>
              </a:ext>
            </a:extLst>
          </p:cNvPr>
          <p:cNvSpPr/>
          <p:nvPr/>
        </p:nvSpPr>
        <p:spPr>
          <a:xfrm>
            <a:off x="6393608" y="4250868"/>
            <a:ext cx="286310" cy="1681"/>
          </a:xfrm>
          <a:custGeom>
            <a:avLst/>
            <a:gdLst/>
            <a:ahLst/>
            <a:cxnLst/>
            <a:rect l="l" t="t" r="r" b="b"/>
            <a:pathLst>
              <a:path w="324484" h="1904">
                <a:moveTo>
                  <a:pt x="324271" y="0"/>
                </a:moveTo>
                <a:lnTo>
                  <a:pt x="0" y="1697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50D88DBC-06C9-DA4C-9C30-B0C4003AF935}"/>
              </a:ext>
            </a:extLst>
          </p:cNvPr>
          <p:cNvSpPr/>
          <p:nvPr/>
        </p:nvSpPr>
        <p:spPr>
          <a:xfrm>
            <a:off x="6688524" y="3915002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1A892A87-09F0-CE42-AA85-F5806344FD7E}"/>
              </a:ext>
            </a:extLst>
          </p:cNvPr>
          <p:cNvSpPr txBox="1"/>
          <p:nvPr/>
        </p:nvSpPr>
        <p:spPr>
          <a:xfrm>
            <a:off x="898069" y="5958526"/>
            <a:ext cx="484379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dirty="0">
                <a:solidFill>
                  <a:srgbClr val="FFFF00"/>
                </a:solidFill>
              </a:rPr>
              <a:t>Particle tracking.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Track moving particles over time.</a:t>
            </a:r>
          </a:p>
        </p:txBody>
      </p:sp>
    </p:spTree>
    <p:extLst>
      <p:ext uri="{BB962C8B-B14F-4D97-AF65-F5344CB8AC3E}">
        <p14:creationId xmlns:p14="http://schemas.microsoft.com/office/powerpoint/2010/main" val="295405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474-92D9-4F4A-95FC-D3CBEB1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Precedence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Scheduling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23696-CB30-3F4A-A6EA-FAE924684032}"/>
              </a:ext>
            </a:extLst>
          </p:cNvPr>
          <p:cNvSpPr/>
          <p:nvPr/>
        </p:nvSpPr>
        <p:spPr>
          <a:xfrm>
            <a:off x="725647" y="1497518"/>
            <a:ext cx="5759044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set of tasks to be completed with precedence constraints,  in which order should we schedule the tasks?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3C8C-698C-204A-97B9-2D86C8870100}"/>
              </a:ext>
            </a:extLst>
          </p:cNvPr>
          <p:cNvSpPr/>
          <p:nvPr/>
        </p:nvSpPr>
        <p:spPr>
          <a:xfrm>
            <a:off x="735942" y="3366049"/>
            <a:ext cx="2336335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  Algorithms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Complexity Theory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Artificial Intelligence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Intro to CS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Cryptography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Scientific Computing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Advanced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F11D-421A-4646-B37D-0C481106248F}"/>
              </a:ext>
            </a:extLst>
          </p:cNvPr>
          <p:cNvSpPr txBox="1"/>
          <p:nvPr/>
        </p:nvSpPr>
        <p:spPr>
          <a:xfrm>
            <a:off x="1458496" y="521143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4A4F3-82D6-5E40-B6C5-6CACCE636699}"/>
              </a:ext>
            </a:extLst>
          </p:cNvPr>
          <p:cNvSpPr/>
          <p:nvPr/>
        </p:nvSpPr>
        <p:spPr>
          <a:xfrm>
            <a:off x="725647" y="2377087"/>
            <a:ext cx="57590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 model.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= task; edge = precedence constraint.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DA290BA-C269-5441-B527-34471F9323AD}"/>
              </a:ext>
            </a:extLst>
          </p:cNvPr>
          <p:cNvSpPr txBox="1"/>
          <p:nvPr/>
        </p:nvSpPr>
        <p:spPr>
          <a:xfrm>
            <a:off x="3759332" y="5254331"/>
            <a:ext cx="231424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precedence constraint graph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77DD7-1495-2241-915F-A6804E6B57A9}"/>
              </a:ext>
            </a:extLst>
          </p:cNvPr>
          <p:cNvGrpSpPr/>
          <p:nvPr/>
        </p:nvGrpSpPr>
        <p:grpSpPr>
          <a:xfrm>
            <a:off x="4095381" y="3205910"/>
            <a:ext cx="1686429" cy="1814780"/>
            <a:chOff x="4095381" y="3205910"/>
            <a:chExt cx="1686429" cy="18147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4A93578-15B2-B44F-8E1E-DD74321C6269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685F93B-3E90-3F48-AAFE-B87C19091937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69B33F1-7244-9C4E-B9CB-719C50D96F2C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D21CA49-FE0D-174B-8370-ABBF47E8D28E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FEEF650-30CF-0D40-9D6E-EFF276C37B5A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FB0C8DA7-815C-9E40-961C-A9247155136F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CBE06D7-C92A-4C49-B1F9-852B08FFDDE9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AE81255-6B0A-3C40-B8EC-3070632F065F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8DA035F5-9F42-8A4E-8AF8-D283620D91F3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C1E1FC08-73B7-F34A-A6C7-F07048ACAB35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C206A5B-1490-7347-B089-DE50917B79BF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A571D10E-8A78-5943-8CD4-50953DBA6466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C277A307-EA72-2F44-AA75-5D6C26BCE2E1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A2A8C96-5B84-7D41-8FD3-7A4847C14760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DFAAF2-188B-944D-B638-FC3DDB3344F4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07D4539-5AAF-E04C-9E89-65427E72AD4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EC9D1EB-BC0F-E545-BA31-BEC1E47EF5BE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B9FDFF-898E-9342-A5FE-1D50BC3462B8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C40F2260-3E62-394F-A203-3FBF2DA00E93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F06F69F-6097-3F49-A32A-2706DE5E18AA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9AF9FA4-80AD-F34C-8EBE-9245CAF0341A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C0540B6-6262-6C47-B238-F0754173D409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584E94D-94E7-CC4D-A217-3AD1F9AA65A1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36328D3-AC9F-544E-9E11-FC9E0176F012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6C25566-65E9-8D43-82CF-B6B3FF25FECD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8220D78-5EA0-6E4F-93E8-7EC1D83529D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1ABF665-96DB-4645-8DED-C20E65828045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36C4DF8-9F57-514E-940B-76EA92146827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2FD197E-F1C1-1749-A378-BEE2528EF2D8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1DD1C3F5-7C15-D14A-A31F-C90784EF89BB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8A05FD-5413-5A44-BFDE-A5F4C464AC74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C3CE81B-9C74-384F-8D7B-AA89F475F770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8198C19-717F-004B-8D35-CCED60C68E87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28FD314-F0BF-9448-903B-5504B8E383D1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57191E4-797D-D44D-BE88-06DED22ECDF4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CBDE35F-488C-034B-BDD0-AE4C2B6EFDB5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31EF7A7D-A9EB-CC48-88F6-A00BD174CB46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6FDB45F-2E95-E04F-BF90-4C9664A35248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A87BA11E-6E31-7E4A-8E5B-97ED51F17963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6EDC793-CF81-8D40-9779-D2FC71894BE7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4BD792B-65B3-FD45-98D1-0D3992522E56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7A79135E-5BFC-DD4B-8126-6FBAFC5819C4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7D6C64D4-6D2D-1049-832B-6C2F5689760B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4" name="object 49">
            <a:extLst>
              <a:ext uri="{FF2B5EF4-FFF2-40B4-BE49-F238E27FC236}">
                <a16:creationId xmlns:a16="http://schemas.microsoft.com/office/drawing/2014/main" id="{00E8B76E-44B1-E24E-B974-C5C136769C6B}"/>
              </a:ext>
            </a:extLst>
          </p:cNvPr>
          <p:cNvSpPr txBox="1"/>
          <p:nvPr/>
        </p:nvSpPr>
        <p:spPr>
          <a:xfrm>
            <a:off x="7094018" y="5467374"/>
            <a:ext cx="149691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schedule</a:t>
            </a: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D5340199-E9E8-FB4F-A6C6-5CFD619B115E}"/>
              </a:ext>
            </a:extLst>
          </p:cNvPr>
          <p:cNvSpPr/>
          <p:nvPr/>
        </p:nvSpPr>
        <p:spPr>
          <a:xfrm>
            <a:off x="7129733" y="1707970"/>
            <a:ext cx="1401959" cy="358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2B13D8-BE6D-A445-9AA6-22F1A7A137EE}"/>
              </a:ext>
            </a:extLst>
          </p:cNvPr>
          <p:cNvSpPr/>
          <p:nvPr/>
        </p:nvSpPr>
        <p:spPr>
          <a:xfrm>
            <a:off x="725647" y="5962339"/>
            <a:ext cx="7742437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sort</a:t>
            </a:r>
            <a:r>
              <a:rPr lang="en-US" altLang="zh-C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Redraw DAG(Directed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graph) so all edges point upwards.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4E6D0-C9D5-A84F-BF08-C24C50044B14}"/>
              </a:ext>
            </a:extLst>
          </p:cNvPr>
          <p:cNvSpPr/>
          <p:nvPr/>
        </p:nvSpPr>
        <p:spPr>
          <a:xfrm>
            <a:off x="5720979" y="30419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59B91A-3689-1D4D-86CB-2A5946E545FC}"/>
              </a:ext>
            </a:extLst>
          </p:cNvPr>
          <p:cNvCxnSpPr>
            <a:cxnSpLocks/>
          </p:cNvCxnSpPr>
          <p:nvPr/>
        </p:nvCxnSpPr>
        <p:spPr>
          <a:xfrm flipH="1">
            <a:off x="5478579" y="3357921"/>
            <a:ext cx="228274" cy="103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/>
      <p:bldP spid="54" grpId="0"/>
      <p:bldP spid="55" grpId="0" animBg="1"/>
      <p:bldP spid="56" grpId="0" animBg="1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340"/>
            <a:ext cx="8229600" cy="1143000"/>
          </a:xfrm>
        </p:spPr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457200" y="1498637"/>
            <a:ext cx="3812911" cy="88229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vertices in reverse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892259-41EA-AD4A-ADA8-6EEB8C660729}"/>
              </a:ext>
            </a:extLst>
          </p:cNvPr>
          <p:cNvSpPr txBox="1"/>
          <p:nvPr/>
        </p:nvSpPr>
        <p:spPr>
          <a:xfrm>
            <a:off x="4674968" y="1866916"/>
            <a:ext cx="181702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lang="en-US" altLang="zh-CN"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ostorder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31572" y="588368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66AF7D4-584A-AD40-B6C7-1B33B3A677BC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6DDA39F-1EE8-6046-9157-A6CB28CEA314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63793" y="268567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46309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28387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12238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479942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48350" y="5892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47015" y="59366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096090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5291C4FA-8E91-7041-90D3-A8F35C5E5CA7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E5713AFD-09C2-EA4D-B88F-23BB65DC902F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2BC3092C-FD6F-A44F-89F7-57FAD65867F6}"/>
              </a:ext>
            </a:extLst>
          </p:cNvPr>
          <p:cNvSpPr txBox="1"/>
          <p:nvPr/>
        </p:nvSpPr>
        <p:spPr>
          <a:xfrm>
            <a:off x="4687189" y="2718614"/>
            <a:ext cx="183675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opological </a:t>
            </a: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</a:t>
            </a: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3866CE6D-D0DF-174D-835C-7FD014E8D128}"/>
              </a:ext>
            </a:extLst>
          </p:cNvPr>
          <p:cNvSpPr txBox="1"/>
          <p:nvPr/>
        </p:nvSpPr>
        <p:spPr>
          <a:xfrm>
            <a:off x="7584998" y="1245794"/>
            <a:ext cx="977226" cy="546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</a:t>
            </a:r>
            <a:r>
              <a:rPr lang="en-US" altLang="zh-CN" b="1" dirty="0">
                <a:solidFill>
                  <a:schemeClr val="accent1"/>
                </a:solidFill>
              </a:rPr>
              <a:t>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682660" y="4406804"/>
            <a:ext cx="221456" cy="2061117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719520" y="416949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636957" y="4379950"/>
            <a:ext cx="1156012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5412757" y="4431608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480441-3090-3147-B96D-902218EA1A40}"/>
              </a:ext>
            </a:extLst>
          </p:cNvPr>
          <p:cNvSpPr/>
          <p:nvPr/>
        </p:nvSpPr>
        <p:spPr>
          <a:xfrm>
            <a:off x="5327867" y="595519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5327867" y="44381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5327867" y="544952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5327018" y="570235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5327867" y="469101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5327867" y="494384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5324365" y="519668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6112871" y="457617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6112871" y="482955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6112871" y="509131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6112871" y="533630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6112871" y="558129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6112871" y="583467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94570-3116-D74A-A48F-20475C488899}"/>
              </a:ext>
            </a:extLst>
          </p:cNvPr>
          <p:cNvCxnSpPr/>
          <p:nvPr/>
        </p:nvCxnSpPr>
        <p:spPr>
          <a:xfrm flipH="1">
            <a:off x="6112871" y="608804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6ADB9D54-D0F4-334E-B7A5-77115C561210}"/>
              </a:ext>
            </a:extLst>
          </p:cNvPr>
          <p:cNvSpPr txBox="1"/>
          <p:nvPr/>
        </p:nvSpPr>
        <p:spPr>
          <a:xfrm>
            <a:off x="7268743" y="86380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EF6E5A-1562-EE41-9BA0-EF15DFB06C06}"/>
              </a:ext>
            </a:extLst>
          </p:cNvPr>
          <p:cNvSpPr/>
          <p:nvPr/>
        </p:nvSpPr>
        <p:spPr>
          <a:xfrm>
            <a:off x="4627845" y="2190711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AEEE73-A9AB-8A47-A979-8FC54222D801}"/>
              </a:ext>
            </a:extLst>
          </p:cNvPr>
          <p:cNvSpPr/>
          <p:nvPr/>
        </p:nvSpPr>
        <p:spPr>
          <a:xfrm>
            <a:off x="4945791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04B0C3-B4B4-3142-9DBE-E191A061A523}"/>
              </a:ext>
            </a:extLst>
          </p:cNvPr>
          <p:cNvSpPr/>
          <p:nvPr/>
        </p:nvSpPr>
        <p:spPr>
          <a:xfrm>
            <a:off x="5254760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523650-75B8-E744-BFF8-78AB78A3FDDE}"/>
              </a:ext>
            </a:extLst>
          </p:cNvPr>
          <p:cNvSpPr/>
          <p:nvPr/>
        </p:nvSpPr>
        <p:spPr>
          <a:xfrm>
            <a:off x="5563729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81B9F8-900F-3E4C-927F-C1298324D725}"/>
              </a:ext>
            </a:extLst>
          </p:cNvPr>
          <p:cNvSpPr/>
          <p:nvPr/>
        </p:nvSpPr>
        <p:spPr>
          <a:xfrm>
            <a:off x="587269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3ED142-A393-0042-AE49-9A23C60BC9AE}"/>
              </a:ext>
            </a:extLst>
          </p:cNvPr>
          <p:cNvSpPr/>
          <p:nvPr/>
        </p:nvSpPr>
        <p:spPr>
          <a:xfrm>
            <a:off x="6181667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1E8F370-BC9D-DC40-A62B-915FEEB5294A}"/>
              </a:ext>
            </a:extLst>
          </p:cNvPr>
          <p:cNvSpPr/>
          <p:nvPr/>
        </p:nvSpPr>
        <p:spPr>
          <a:xfrm>
            <a:off x="649063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AE077E3-AC44-AA48-8E8C-776BE058F4C3}"/>
              </a:ext>
            </a:extLst>
          </p:cNvPr>
          <p:cNvSpPr/>
          <p:nvPr/>
        </p:nvSpPr>
        <p:spPr>
          <a:xfrm>
            <a:off x="4627621" y="3058162"/>
            <a:ext cx="34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788">
              <a:spcBef>
                <a:spcPts val="1083"/>
              </a:spcBef>
              <a:tabLst>
                <a:tab pos="280829" algn="l"/>
                <a:tab pos="534869" algn="l"/>
                <a:tab pos="788910" algn="l"/>
                <a:tab pos="1042950" algn="l"/>
                <a:tab pos="1296991" algn="l"/>
                <a:tab pos="1551032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0AF9A5D-B278-594D-A2C8-B6043C42BFFA}"/>
              </a:ext>
            </a:extLst>
          </p:cNvPr>
          <p:cNvSpPr/>
          <p:nvPr/>
        </p:nvSpPr>
        <p:spPr>
          <a:xfrm>
            <a:off x="4960335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0645F-7D26-8E4C-8341-BD9FBB908BE1}"/>
              </a:ext>
            </a:extLst>
          </p:cNvPr>
          <p:cNvSpPr/>
          <p:nvPr/>
        </p:nvSpPr>
        <p:spPr>
          <a:xfrm>
            <a:off x="526611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BFCDB94-0605-B84A-A853-5C8440EFAA13}"/>
              </a:ext>
            </a:extLst>
          </p:cNvPr>
          <p:cNvSpPr/>
          <p:nvPr/>
        </p:nvSpPr>
        <p:spPr>
          <a:xfrm>
            <a:off x="5571901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2F488E-33BF-3E49-B1FE-26E9BF5F53F2}"/>
              </a:ext>
            </a:extLst>
          </p:cNvPr>
          <p:cNvSpPr/>
          <p:nvPr/>
        </p:nvSpPr>
        <p:spPr>
          <a:xfrm>
            <a:off x="5877684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7A4168-8172-2543-9F63-141E9D394221}"/>
              </a:ext>
            </a:extLst>
          </p:cNvPr>
          <p:cNvSpPr/>
          <p:nvPr/>
        </p:nvSpPr>
        <p:spPr>
          <a:xfrm>
            <a:off x="6183467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1EC93E-9621-C04E-AA89-2151EC4F4408}"/>
              </a:ext>
            </a:extLst>
          </p:cNvPr>
          <p:cNvSpPr/>
          <p:nvPr/>
        </p:nvSpPr>
        <p:spPr>
          <a:xfrm>
            <a:off x="648924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82802B4-B765-4D41-9C49-27BCDF5896BC}"/>
              </a:ext>
            </a:extLst>
          </p:cNvPr>
          <p:cNvCxnSpPr>
            <a:cxnSpLocks/>
          </p:cNvCxnSpPr>
          <p:nvPr/>
        </p:nvCxnSpPr>
        <p:spPr>
          <a:xfrm>
            <a:off x="4626533" y="2543391"/>
            <a:ext cx="20971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83DEE8D-5B48-E947-B685-47CB6B4DB57A}"/>
              </a:ext>
            </a:extLst>
          </p:cNvPr>
          <p:cNvCxnSpPr/>
          <p:nvPr/>
        </p:nvCxnSpPr>
        <p:spPr>
          <a:xfrm>
            <a:off x="4624762" y="2180291"/>
            <a:ext cx="209894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252F778-3101-F84A-B530-9249EC1C8FFF}"/>
              </a:ext>
            </a:extLst>
          </p:cNvPr>
          <p:cNvCxnSpPr>
            <a:cxnSpLocks/>
          </p:cNvCxnSpPr>
          <p:nvPr/>
        </p:nvCxnSpPr>
        <p:spPr>
          <a:xfrm>
            <a:off x="4626533" y="2168966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2683A3-63DD-7144-A0FF-4308FF1A4D78}"/>
              </a:ext>
            </a:extLst>
          </p:cNvPr>
          <p:cNvSpPr/>
          <p:nvPr/>
        </p:nvSpPr>
        <p:spPr>
          <a:xfrm>
            <a:off x="5811748" y="16912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0904C7-35F1-314D-A035-9F79D52B78E9}"/>
              </a:ext>
            </a:extLst>
          </p:cNvPr>
          <p:cNvCxnSpPr>
            <a:cxnSpLocks/>
          </p:cNvCxnSpPr>
          <p:nvPr/>
        </p:nvCxnSpPr>
        <p:spPr>
          <a:xfrm>
            <a:off x="6332223" y="1963588"/>
            <a:ext cx="191724" cy="11948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0640F9-BE85-904A-A904-7254C9E413FA}"/>
              </a:ext>
            </a:extLst>
          </p:cNvPr>
          <p:cNvSpPr/>
          <p:nvPr/>
        </p:nvSpPr>
        <p:spPr>
          <a:xfrm>
            <a:off x="4247585" y="3643217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200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3D91A42-63C0-0D4A-997A-3C6C52A88DA3}"/>
              </a:ext>
            </a:extLst>
          </p:cNvPr>
          <p:cNvCxnSpPr>
            <a:cxnSpLocks/>
          </p:cNvCxnSpPr>
          <p:nvPr/>
        </p:nvCxnSpPr>
        <p:spPr>
          <a:xfrm flipH="1" flipV="1">
            <a:off x="6173882" y="3427497"/>
            <a:ext cx="143696" cy="1660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E62D89-EF6F-F148-962E-B759F2387C06}"/>
              </a:ext>
            </a:extLst>
          </p:cNvPr>
          <p:cNvSpPr/>
          <p:nvPr/>
        </p:nvSpPr>
        <p:spPr>
          <a:xfrm>
            <a:off x="4371943" y="1330907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reachability problem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51A6E2C-F09F-B843-AE89-36EA9CFE47CD}"/>
              </a:ext>
            </a:extLst>
          </p:cNvPr>
          <p:cNvCxnSpPr>
            <a:cxnSpLocks/>
          </p:cNvCxnSpPr>
          <p:nvPr/>
        </p:nvCxnSpPr>
        <p:spPr>
          <a:xfrm flipH="1">
            <a:off x="4123503" y="1586735"/>
            <a:ext cx="257022" cy="1069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1" dur="500"/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6" dur="500"/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1" dur="500"/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7" grpId="0" animBg="1"/>
      <p:bldP spid="96" grpId="0"/>
      <p:bldP spid="97" grpId="0"/>
      <p:bldP spid="98" grpId="0" animBg="1"/>
      <p:bldP spid="99" grpId="0"/>
      <p:bldP spid="102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51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84" grpId="0"/>
      <p:bldP spid="191" grpId="0"/>
      <p:bldP spid="1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AF759B7-834E-2744-883D-8836806ECDBE}"/>
              </a:ext>
            </a:extLst>
          </p:cNvPr>
          <p:cNvSpPr/>
          <p:nvPr/>
        </p:nvSpPr>
        <p:spPr>
          <a:xfrm>
            <a:off x="256228" y="1318468"/>
            <a:ext cx="5047059" cy="5352008"/>
          </a:xfrm>
          <a:custGeom>
            <a:avLst/>
            <a:gdLst/>
            <a:ahLst/>
            <a:cxnLst/>
            <a:rect l="l" t="t" r="r" b="b"/>
            <a:pathLst>
              <a:path w="7178040" h="7611745">
                <a:moveTo>
                  <a:pt x="0" y="0"/>
                </a:moveTo>
                <a:lnTo>
                  <a:pt x="7177798" y="0"/>
                </a:lnTo>
                <a:lnTo>
                  <a:pt x="7177798" y="7611733"/>
                </a:lnTo>
                <a:lnTo>
                  <a:pt x="0" y="7611733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748FDE-D092-874E-801F-F9D3D9AAC070}"/>
              </a:ext>
            </a:extLst>
          </p:cNvPr>
          <p:cNvSpPr txBox="1"/>
          <p:nvPr/>
        </p:nvSpPr>
        <p:spPr>
          <a:xfrm>
            <a:off x="582417" y="1837801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D74F-8550-464C-BC5A-3E72DBA0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Topological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Sort:</a:t>
            </a:r>
            <a:r>
              <a:rPr lang="zh-CN" altLang="en-US" sz="3200" dirty="0"/>
              <a:t> </a:t>
            </a:r>
            <a:r>
              <a:rPr lang="en-US" altLang="zh-CN" sz="3200" dirty="0"/>
              <a:t>Java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Implementation</a:t>
            </a:r>
            <a:endParaRPr lang="en-US" sz="3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10D9C4-D6E2-9448-B004-899AB323293E}"/>
              </a:ext>
            </a:extLst>
          </p:cNvPr>
          <p:cNvSpPr txBox="1"/>
          <p:nvPr/>
        </p:nvSpPr>
        <p:spPr>
          <a:xfrm>
            <a:off x="392317" y="618947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7A3F20-6555-144C-86A0-033EC1812621}"/>
              </a:ext>
            </a:extLst>
          </p:cNvPr>
          <p:cNvSpPr txBox="1"/>
          <p:nvPr/>
        </p:nvSpPr>
        <p:spPr>
          <a:xfrm>
            <a:off x="3301770" y="6123097"/>
            <a:ext cx="2164612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  <a:cs typeface="Trebuchet MS"/>
              </a:rPr>
              <a:t>returns</a:t>
            </a:r>
            <a:r>
              <a:rPr sz="1400" spc="42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all vertices in</a:t>
            </a:r>
            <a:r>
              <a:rPr lang="zh-CN" altLang="en-US" sz="1400" kern="0" dirty="0">
                <a:solidFill>
                  <a:srgbClr val="8D3124"/>
                </a:solidFill>
                <a:latin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“reverse DFS postorder”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B06BA0-9EA1-694A-9FDB-22076030B26A}"/>
              </a:ext>
            </a:extLst>
          </p:cNvPr>
          <p:cNvSpPr/>
          <p:nvPr/>
        </p:nvSpPr>
        <p:spPr>
          <a:xfrm>
            <a:off x="5043594" y="5478312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47"/>
                </a:lnTo>
                <a:lnTo>
                  <a:pt x="121920" y="121919"/>
                </a:lnTo>
                <a:lnTo>
                  <a:pt x="91446" y="60947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EAFF86C-BC33-B043-8484-DCA8D2D12E15}"/>
              </a:ext>
            </a:extLst>
          </p:cNvPr>
          <p:cNvSpPr txBox="1"/>
          <p:nvPr/>
        </p:nvSpPr>
        <p:spPr>
          <a:xfrm>
            <a:off x="582417" y="2511720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BC844D7-F21B-6644-A0F9-60280DF63A11}"/>
              </a:ext>
            </a:extLst>
          </p:cNvPr>
          <p:cNvSpPr txBox="1"/>
          <p:nvPr/>
        </p:nvSpPr>
        <p:spPr>
          <a:xfrm>
            <a:off x="582417" y="4732222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79AB98-D4C0-E641-9C8D-1908D53AB0BB}"/>
              </a:ext>
            </a:extLst>
          </p:cNvPr>
          <p:cNvSpPr txBox="1"/>
          <p:nvPr/>
        </p:nvSpPr>
        <p:spPr>
          <a:xfrm>
            <a:off x="582417" y="5446886"/>
            <a:ext cx="4543425" cy="5753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lang="en-US" sz="1266" dirty="0">
              <a:latin typeface="DejaVu Sans Mono"/>
              <a:cs typeface="DejaVu Sans Mono"/>
            </a:endParaRPr>
          </a:p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36C4B2-AE37-A346-94EA-D62C99C66A19}"/>
              </a:ext>
            </a:extLst>
          </p:cNvPr>
          <p:cNvSpPr txBox="1"/>
          <p:nvPr/>
        </p:nvSpPr>
        <p:spPr>
          <a:xfrm>
            <a:off x="392316" y="1395424"/>
            <a:ext cx="4469309" cy="3782926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</a:t>
            </a:r>
            <a:r>
              <a:rPr sz="1266" spc="-4" dirty="0" err="1">
                <a:latin typeface="DejaVu Sans Mono"/>
                <a:cs typeface="DejaVu Sans Mono"/>
              </a:rPr>
              <a:t>DepthFirstOrder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Stack&lt;Integer&gt;	reversePostorder;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32985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DepthFirstOrder(Digraph	G)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reversePostorder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=	new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Stack&lt;Integer&gt;();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for	(int	v	=	0;	v	&lt;	G.V();	v++)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879543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(!marked[v])	dfs(G,	v);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1556836" algn="l"/>
                <a:tab pos="2718100" algn="l"/>
                <a:tab pos="3008305" algn="l"/>
                <a:tab pos="339539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dfs(Digraph	G,	int	v)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1556836" algn="l"/>
                <a:tab pos="175015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 indent="290205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(G,	w);  </a:t>
            </a:r>
            <a:r>
              <a:rPr sz="1266" spc="-4" dirty="0" err="1">
                <a:latin typeface="DejaVu Sans Mono"/>
                <a:cs typeface="DejaVu Sans Mono"/>
              </a:rPr>
              <a:t>reversePostorder.push</a:t>
            </a:r>
            <a:r>
              <a:rPr sz="1266" spc="-4" dirty="0">
                <a:latin typeface="DejaVu Sans Mono"/>
                <a:cs typeface="DejaVu Sans Mono"/>
              </a:rPr>
              <a:t>(v);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CDA41E-1177-554F-8B47-D14AD0062D29}"/>
              </a:ext>
            </a:extLst>
          </p:cNvPr>
          <p:cNvSpPr txBox="1"/>
          <p:nvPr/>
        </p:nvSpPr>
        <p:spPr>
          <a:xfrm>
            <a:off x="625452" y="5474643"/>
            <a:ext cx="4160788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tabLst>
                <a:tab pos="676846" algn="l"/>
                <a:tab pos="2418520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Iterable&lt;Integer&gt;	reversePostorder()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  <a:tabLst>
                <a:tab pos="290205" algn="l"/>
                <a:tab pos="967497" algn="l"/>
                <a:tab pos="28056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reversePostorder;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2719B0F-9A16-9E45-8C09-C922C85FAA50}"/>
              </a:ext>
            </a:extLst>
          </p:cNvPr>
          <p:cNvSpPr/>
          <p:nvPr/>
        </p:nvSpPr>
        <p:spPr>
          <a:xfrm rot="1976144">
            <a:off x="2632059" y="6226354"/>
            <a:ext cx="612576" cy="446"/>
          </a:xfrm>
          <a:custGeom>
            <a:avLst/>
            <a:gdLst/>
            <a:ahLst/>
            <a:cxnLst/>
            <a:rect l="l" t="t" r="r" b="b"/>
            <a:pathLst>
              <a:path w="871220" h="634">
                <a:moveTo>
                  <a:pt x="0" y="0"/>
                </a:moveTo>
                <a:lnTo>
                  <a:pt x="12699" y="1"/>
                </a:lnTo>
                <a:lnTo>
                  <a:pt x="871145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71120-D4C9-594E-A4AD-AEDCEC66D0CF}"/>
              </a:ext>
            </a:extLst>
          </p:cNvPr>
          <p:cNvSpPr/>
          <p:nvPr/>
        </p:nvSpPr>
        <p:spPr>
          <a:xfrm>
            <a:off x="5389405" y="1318468"/>
            <a:ext cx="3696724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digraph has a topological order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directed cycle, topological order impossible.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no directed cycle, DFS-based algorithm finds a topological order.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CA11451-59E2-4F49-A612-48FEB05F1B4B}"/>
              </a:ext>
            </a:extLst>
          </p:cNvPr>
          <p:cNvSpPr/>
          <p:nvPr/>
        </p:nvSpPr>
        <p:spPr>
          <a:xfrm>
            <a:off x="7463585" y="3414484"/>
            <a:ext cx="929580" cy="305842"/>
          </a:xfrm>
          <a:custGeom>
            <a:avLst/>
            <a:gdLst/>
            <a:ahLst/>
            <a:cxnLst/>
            <a:rect l="l" t="t" r="r" b="b"/>
            <a:pathLst>
              <a:path w="1322070" h="434975">
                <a:moveTo>
                  <a:pt x="1321880" y="434787"/>
                </a:moveTo>
                <a:lnTo>
                  <a:pt x="1294061" y="382851"/>
                </a:lnTo>
                <a:lnTo>
                  <a:pt x="1257685" y="330450"/>
                </a:lnTo>
                <a:lnTo>
                  <a:pt x="1213352" y="278581"/>
                </a:lnTo>
                <a:lnTo>
                  <a:pt x="1161659" y="228241"/>
                </a:lnTo>
                <a:lnTo>
                  <a:pt x="1103204" y="180425"/>
                </a:lnTo>
                <a:lnTo>
                  <a:pt x="1071628" y="157775"/>
                </a:lnTo>
                <a:lnTo>
                  <a:pt x="1038585" y="136131"/>
                </a:lnTo>
                <a:lnTo>
                  <a:pt x="1004151" y="115616"/>
                </a:lnTo>
                <a:lnTo>
                  <a:pt x="968400" y="96355"/>
                </a:lnTo>
                <a:lnTo>
                  <a:pt x="931406" y="78473"/>
                </a:lnTo>
                <a:lnTo>
                  <a:pt x="893246" y="62094"/>
                </a:lnTo>
                <a:lnTo>
                  <a:pt x="853993" y="47343"/>
                </a:lnTo>
                <a:lnTo>
                  <a:pt x="813722" y="34345"/>
                </a:lnTo>
                <a:lnTo>
                  <a:pt x="772508" y="23223"/>
                </a:lnTo>
                <a:lnTo>
                  <a:pt x="730426" y="14103"/>
                </a:lnTo>
                <a:lnTo>
                  <a:pt x="687550" y="7110"/>
                </a:lnTo>
                <a:lnTo>
                  <a:pt x="643955" y="2367"/>
                </a:lnTo>
                <a:lnTo>
                  <a:pt x="599716" y="0"/>
                </a:lnTo>
                <a:lnTo>
                  <a:pt x="554908" y="132"/>
                </a:lnTo>
                <a:lnTo>
                  <a:pt x="509605" y="2889"/>
                </a:lnTo>
                <a:lnTo>
                  <a:pt x="463882" y="8395"/>
                </a:lnTo>
                <a:lnTo>
                  <a:pt x="417814" y="16775"/>
                </a:lnTo>
                <a:lnTo>
                  <a:pt x="371475" y="28153"/>
                </a:lnTo>
                <a:lnTo>
                  <a:pt x="324941" y="42654"/>
                </a:lnTo>
                <a:lnTo>
                  <a:pt x="278286" y="60402"/>
                </a:lnTo>
                <a:lnTo>
                  <a:pt x="231584" y="81523"/>
                </a:lnTo>
                <a:lnTo>
                  <a:pt x="184911" y="106140"/>
                </a:lnTo>
                <a:lnTo>
                  <a:pt x="138342" y="134378"/>
                </a:lnTo>
                <a:lnTo>
                  <a:pt x="91950" y="166362"/>
                </a:lnTo>
                <a:lnTo>
                  <a:pt x="45811" y="202216"/>
                </a:lnTo>
                <a:lnTo>
                  <a:pt x="0" y="242065"/>
                </a:lnTo>
              </a:path>
            </a:pathLst>
          </a:custGeom>
          <a:ln w="4269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BE641CF-5D7F-A147-A37F-0A59A478A17C}"/>
              </a:ext>
            </a:extLst>
          </p:cNvPr>
          <p:cNvSpPr/>
          <p:nvPr/>
        </p:nvSpPr>
        <p:spPr>
          <a:xfrm>
            <a:off x="7384960" y="3526519"/>
            <a:ext cx="135776" cy="13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4C8DC47-8357-A546-A12A-581139E8CF3A}"/>
              </a:ext>
            </a:extLst>
          </p:cNvPr>
          <p:cNvSpPr/>
          <p:nvPr/>
        </p:nvSpPr>
        <p:spPr>
          <a:xfrm>
            <a:off x="5912401" y="3524456"/>
            <a:ext cx="0" cy="1386334"/>
          </a:xfrm>
          <a:custGeom>
            <a:avLst/>
            <a:gdLst/>
            <a:ahLst/>
            <a:cxnLst/>
            <a:rect l="l" t="t" r="r" b="b"/>
            <a:pathLst>
              <a:path h="1971675">
                <a:moveTo>
                  <a:pt x="0" y="0"/>
                </a:moveTo>
                <a:lnTo>
                  <a:pt x="0" y="1971529"/>
                </a:lnTo>
              </a:path>
            </a:pathLst>
          </a:custGeom>
          <a:ln w="423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22702F-EF38-0C49-902E-80F3698594BD}"/>
              </a:ext>
            </a:extLst>
          </p:cNvPr>
          <p:cNvSpPr/>
          <p:nvPr/>
        </p:nvSpPr>
        <p:spPr>
          <a:xfrm>
            <a:off x="5738533" y="3349071"/>
            <a:ext cx="2783401" cy="20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633E4-D798-8042-ACF3-01A7A2F64383}"/>
              </a:ext>
            </a:extLst>
          </p:cNvPr>
          <p:cNvSpPr/>
          <p:nvPr/>
        </p:nvSpPr>
        <p:spPr>
          <a:xfrm>
            <a:off x="5965897" y="5437743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kern="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 directed cycle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DC131-22A1-C845-9E17-E2BF5B0707FC}"/>
              </a:ext>
            </a:extLst>
          </p:cNvPr>
          <p:cNvSpPr/>
          <p:nvPr/>
        </p:nvSpPr>
        <p:spPr>
          <a:xfrm>
            <a:off x="5430505" y="5950771"/>
            <a:ext cx="3658972" cy="5745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digraph, find a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 See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805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7" y="2154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Directed </a:t>
            </a:r>
            <a:r>
              <a:rPr lang="en-US" altLang="zh-CN" dirty="0"/>
              <a:t>C</a:t>
            </a:r>
            <a:r>
              <a:rPr lang="en-US" dirty="0"/>
              <a:t>ycle </a:t>
            </a:r>
            <a:r>
              <a:rPr lang="en-US" altLang="zh-CN" dirty="0"/>
              <a:t>D</a:t>
            </a:r>
            <a:r>
              <a:rPr lang="en-US" dirty="0"/>
              <a:t>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361434" y="1272650"/>
            <a:ext cx="5526817" cy="172354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eep track of vertices currently in recursion stack of function for DFS traversal with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reach a vertex that is already in the recursion stack, then we found a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the tree, and we’re done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cycle using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62776" y="63871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94997" y="318911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77513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59591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43442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511146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79554" y="639552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78219" y="644006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127294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374561" y="3528118"/>
            <a:ext cx="221456" cy="1802200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411421" y="3290811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328857" y="3501264"/>
            <a:ext cx="2603118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4987212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84">
            <a:extLst>
              <a:ext uri="{FF2B5EF4-FFF2-40B4-BE49-F238E27FC236}">
                <a16:creationId xmlns:a16="http://schemas.microsoft.com/office/drawing/2014/main" id="{9EC2E7E8-C020-774C-8F3B-BCAC5A75F3FD}"/>
              </a:ext>
            </a:extLst>
          </p:cNvPr>
          <p:cNvSpPr txBox="1"/>
          <p:nvPr/>
        </p:nvSpPr>
        <p:spPr>
          <a:xfrm>
            <a:off x="5491844" y="3290811"/>
            <a:ext cx="92514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4902322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4902322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4901473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4902322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4902322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4898820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7021177" y="369748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7021177" y="395086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7021177" y="421263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7021177" y="445761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7021177" y="470260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7021177" y="495598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bject 83">
            <a:extLst>
              <a:ext uri="{FF2B5EF4-FFF2-40B4-BE49-F238E27FC236}">
                <a16:creationId xmlns:a16="http://schemas.microsoft.com/office/drawing/2014/main" id="{F02C1423-2BBE-8548-884A-2AF50A5CDE1B}"/>
              </a:ext>
            </a:extLst>
          </p:cNvPr>
          <p:cNvSpPr txBox="1"/>
          <p:nvPr/>
        </p:nvSpPr>
        <p:spPr>
          <a:xfrm>
            <a:off x="5710531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E710FE-9BCA-0340-89A2-9F12ABD8E82B}"/>
              </a:ext>
            </a:extLst>
          </p:cNvPr>
          <p:cNvSpPr/>
          <p:nvPr/>
        </p:nvSpPr>
        <p:spPr>
          <a:xfrm>
            <a:off x="5625641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E19816-288B-E647-931E-035BC44251F1}"/>
              </a:ext>
            </a:extLst>
          </p:cNvPr>
          <p:cNvSpPr/>
          <p:nvPr/>
        </p:nvSpPr>
        <p:spPr>
          <a:xfrm>
            <a:off x="5625641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9925F6C-917D-794C-93F3-2D710E6132B2}"/>
              </a:ext>
            </a:extLst>
          </p:cNvPr>
          <p:cNvSpPr/>
          <p:nvPr/>
        </p:nvSpPr>
        <p:spPr>
          <a:xfrm>
            <a:off x="5624792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A5B123C-5C21-D94B-B7F1-D2D46197407F}"/>
              </a:ext>
            </a:extLst>
          </p:cNvPr>
          <p:cNvSpPr/>
          <p:nvPr/>
        </p:nvSpPr>
        <p:spPr>
          <a:xfrm>
            <a:off x="5625641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19F4591-107F-8848-A3E3-147DD98EC99B}"/>
              </a:ext>
            </a:extLst>
          </p:cNvPr>
          <p:cNvSpPr/>
          <p:nvPr/>
        </p:nvSpPr>
        <p:spPr>
          <a:xfrm>
            <a:off x="5625641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AA33E9-9582-1F41-A706-B859765723E8}"/>
              </a:ext>
            </a:extLst>
          </p:cNvPr>
          <p:cNvSpPr/>
          <p:nvPr/>
        </p:nvSpPr>
        <p:spPr>
          <a:xfrm>
            <a:off x="5622139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5" name="object 84">
            <a:extLst>
              <a:ext uri="{FF2B5EF4-FFF2-40B4-BE49-F238E27FC236}">
                <a16:creationId xmlns:a16="http://schemas.microsoft.com/office/drawing/2014/main" id="{7403362C-0FF6-2C42-A7B7-491EFB7CCB01}"/>
              </a:ext>
            </a:extLst>
          </p:cNvPr>
          <p:cNvSpPr txBox="1"/>
          <p:nvPr/>
        </p:nvSpPr>
        <p:spPr>
          <a:xfrm>
            <a:off x="6263833" y="3304162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0" name="object 85">
            <a:extLst>
              <a:ext uri="{FF2B5EF4-FFF2-40B4-BE49-F238E27FC236}">
                <a16:creationId xmlns:a16="http://schemas.microsoft.com/office/drawing/2014/main" id="{0CDF18A6-3454-E346-8668-DC965189C0A9}"/>
              </a:ext>
            </a:extLst>
          </p:cNvPr>
          <p:cNvSpPr txBox="1"/>
          <p:nvPr/>
        </p:nvSpPr>
        <p:spPr>
          <a:xfrm>
            <a:off x="6452370" y="3546983"/>
            <a:ext cx="119658" cy="17516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F6D6ED9-940E-0546-BC02-F79BC2753BEB}"/>
              </a:ext>
            </a:extLst>
          </p:cNvPr>
          <p:cNvSpPr/>
          <p:nvPr/>
        </p:nvSpPr>
        <p:spPr>
          <a:xfrm>
            <a:off x="6367212" y="406026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A92D110-B7C1-E740-9BA3-69FEE5424092}"/>
              </a:ext>
            </a:extLst>
          </p:cNvPr>
          <p:cNvSpPr/>
          <p:nvPr/>
        </p:nvSpPr>
        <p:spPr>
          <a:xfrm>
            <a:off x="6367212" y="430857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7BF00C-F848-3841-82F3-19274120EA29}"/>
              </a:ext>
            </a:extLst>
          </p:cNvPr>
          <p:cNvSpPr/>
          <p:nvPr/>
        </p:nvSpPr>
        <p:spPr>
          <a:xfrm>
            <a:off x="6367212" y="455688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7D91CD-11CD-BF46-9F3D-C936156A621C}"/>
              </a:ext>
            </a:extLst>
          </p:cNvPr>
          <p:cNvSpPr/>
          <p:nvPr/>
        </p:nvSpPr>
        <p:spPr>
          <a:xfrm>
            <a:off x="6367212" y="480518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486032-9368-5E4D-BD5C-1D21788CFA6F}"/>
              </a:ext>
            </a:extLst>
          </p:cNvPr>
          <p:cNvSpPr/>
          <p:nvPr/>
        </p:nvSpPr>
        <p:spPr>
          <a:xfrm>
            <a:off x="6367212" y="381195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80" name="object 14">
            <a:extLst>
              <a:ext uri="{FF2B5EF4-FFF2-40B4-BE49-F238E27FC236}">
                <a16:creationId xmlns:a16="http://schemas.microsoft.com/office/drawing/2014/main" id="{80E509E3-77B5-CC41-BCD7-2031B4146BDD}"/>
              </a:ext>
            </a:extLst>
          </p:cNvPr>
          <p:cNvSpPr txBox="1"/>
          <p:nvPr/>
        </p:nvSpPr>
        <p:spPr>
          <a:xfrm>
            <a:off x="7939768" y="3472953"/>
            <a:ext cx="977226" cy="2311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  </a:t>
            </a:r>
            <a:r>
              <a:rPr lang="en-US" altLang="zh-CN" dirty="0" err="1"/>
              <a:t>dfs</a:t>
            </a:r>
            <a:r>
              <a:rPr lang="en-US" altLang="zh-CN" dirty="0"/>
              <a:t>(3)</a:t>
            </a:r>
          </a:p>
          <a:p>
            <a:r>
              <a:rPr lang="en-US" dirty="0"/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    </a:t>
            </a:r>
            <a:r>
              <a:rPr dirty="0" err="1"/>
              <a:t>dfs</a:t>
            </a:r>
            <a:r>
              <a:rPr dirty="0"/>
              <a:t>(</a:t>
            </a:r>
            <a:r>
              <a:rPr lang="en-US" dirty="0"/>
              <a:t>5</a:t>
            </a:r>
            <a:r>
              <a:rPr dirty="0"/>
              <a:t>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   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5A79A5-EA19-4946-8B00-6DB2EA41E2F7}"/>
              </a:ext>
            </a:extLst>
          </p:cNvPr>
          <p:cNvSpPr txBox="1"/>
          <p:nvPr/>
        </p:nvSpPr>
        <p:spPr>
          <a:xfrm>
            <a:off x="7433099" y="295338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86" name="object 29">
            <a:extLst>
              <a:ext uri="{FF2B5EF4-FFF2-40B4-BE49-F238E27FC236}">
                <a16:creationId xmlns:a16="http://schemas.microsoft.com/office/drawing/2014/main" id="{098215EF-DEF1-0346-A07E-9CF7F6B5D2C0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71">
            <a:extLst>
              <a:ext uri="{FF2B5EF4-FFF2-40B4-BE49-F238E27FC236}">
                <a16:creationId xmlns:a16="http://schemas.microsoft.com/office/drawing/2014/main" id="{6DAF9D31-95FF-7C4C-8A47-307869340D0C}"/>
              </a:ext>
            </a:extLst>
          </p:cNvPr>
          <p:cNvSpPr/>
          <p:nvPr/>
        </p:nvSpPr>
        <p:spPr>
          <a:xfrm>
            <a:off x="1646715" y="4707706"/>
            <a:ext cx="403621" cy="733381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72">
            <a:extLst>
              <a:ext uri="{FF2B5EF4-FFF2-40B4-BE49-F238E27FC236}">
                <a16:creationId xmlns:a16="http://schemas.microsoft.com/office/drawing/2014/main" id="{AF619544-97FF-5044-BA62-9C2D48654DA4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E00-2DB8-714A-A323-59A4F8D69EB3}"/>
              </a:ext>
            </a:extLst>
          </p:cNvPr>
          <p:cNvSpPr txBox="1"/>
          <p:nvPr/>
        </p:nvSpPr>
        <p:spPr>
          <a:xfrm>
            <a:off x="6125859" y="1620212"/>
            <a:ext cx="201537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T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is called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F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returns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5C3125-7EE2-974C-B01A-A08C16FD933C}"/>
              </a:ext>
            </a:extLst>
          </p:cNvPr>
          <p:cNvSpPr/>
          <p:nvPr/>
        </p:nvSpPr>
        <p:spPr>
          <a:xfrm>
            <a:off x="5926312" y="5975790"/>
            <a:ext cx="315458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is marked and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endParaRPr lang="en-US" altLang="zh-CN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cycle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cycle using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to a stack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885B921-F76F-0145-B5B0-39B4B9F6E74D}"/>
              </a:ext>
            </a:extLst>
          </p:cNvPr>
          <p:cNvCxnSpPr>
            <a:cxnSpLocks/>
          </p:cNvCxnSpPr>
          <p:nvPr/>
        </p:nvCxnSpPr>
        <p:spPr>
          <a:xfrm flipV="1">
            <a:off x="7518088" y="5469998"/>
            <a:ext cx="630956" cy="4439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D37859C-BBA5-4247-AEB3-3EB633D3F364}"/>
              </a:ext>
            </a:extLst>
          </p:cNvPr>
          <p:cNvSpPr/>
          <p:nvPr/>
        </p:nvSpPr>
        <p:spPr>
          <a:xfrm>
            <a:off x="4299307" y="5923549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C25B43-3E7E-BA42-8A1C-1E8330162316}"/>
              </a:ext>
            </a:extLst>
          </p:cNvPr>
          <p:cNvSpPr/>
          <p:nvPr/>
        </p:nvSpPr>
        <p:spPr>
          <a:xfrm>
            <a:off x="4617253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87D1E69-5730-344F-A884-77CEF1E1BAC2}"/>
              </a:ext>
            </a:extLst>
          </p:cNvPr>
          <p:cNvSpPr/>
          <p:nvPr/>
        </p:nvSpPr>
        <p:spPr>
          <a:xfrm>
            <a:off x="4926222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70F8B6B-0A83-4E44-BCB3-001B99608A57}"/>
              </a:ext>
            </a:extLst>
          </p:cNvPr>
          <p:cNvSpPr/>
          <p:nvPr/>
        </p:nvSpPr>
        <p:spPr>
          <a:xfrm>
            <a:off x="5235191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D4F3C68-9D05-E541-99BC-A68138347E0C}"/>
              </a:ext>
            </a:extLst>
          </p:cNvPr>
          <p:cNvCxnSpPr>
            <a:cxnSpLocks/>
          </p:cNvCxnSpPr>
          <p:nvPr/>
        </p:nvCxnSpPr>
        <p:spPr>
          <a:xfrm>
            <a:off x="4297995" y="6276229"/>
            <a:ext cx="13016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9284253-5480-EF44-94F3-E138EA497FAC}"/>
              </a:ext>
            </a:extLst>
          </p:cNvPr>
          <p:cNvCxnSpPr>
            <a:cxnSpLocks/>
          </p:cNvCxnSpPr>
          <p:nvPr/>
        </p:nvCxnSpPr>
        <p:spPr>
          <a:xfrm>
            <a:off x="4296224" y="5913129"/>
            <a:ext cx="13034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EC59100-6EB0-9241-AD6A-CA260BB07FC7}"/>
              </a:ext>
            </a:extLst>
          </p:cNvPr>
          <p:cNvCxnSpPr>
            <a:cxnSpLocks/>
          </p:cNvCxnSpPr>
          <p:nvPr/>
        </p:nvCxnSpPr>
        <p:spPr>
          <a:xfrm>
            <a:off x="4297995" y="5901804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850740-263D-0643-961A-80CCE1259AF5}"/>
              </a:ext>
            </a:extLst>
          </p:cNvPr>
          <p:cNvSpPr/>
          <p:nvPr/>
        </p:nvSpPr>
        <p:spPr>
          <a:xfrm>
            <a:off x="4834845" y="53992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E3B0F1D4-C6E3-E443-9865-525AA65E76B5}"/>
              </a:ext>
            </a:extLst>
          </p:cNvPr>
          <p:cNvCxnSpPr>
            <a:cxnSpLocks/>
          </p:cNvCxnSpPr>
          <p:nvPr/>
        </p:nvCxnSpPr>
        <p:spPr>
          <a:xfrm>
            <a:off x="5355320" y="5671581"/>
            <a:ext cx="6953" cy="1860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7" name="object 3">
            <a:extLst>
              <a:ext uri="{FF2B5EF4-FFF2-40B4-BE49-F238E27FC236}">
                <a16:creationId xmlns:a16="http://schemas.microsoft.com/office/drawing/2014/main" id="{39A9CCD8-3A1E-FD4A-B78C-96ABE6B9222D}"/>
              </a:ext>
            </a:extLst>
          </p:cNvPr>
          <p:cNvSpPr txBox="1"/>
          <p:nvPr/>
        </p:nvSpPr>
        <p:spPr>
          <a:xfrm>
            <a:off x="2009653" y="3205889"/>
            <a:ext cx="2028968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many cycles?</a:t>
            </a:r>
            <a:endParaRPr dirty="0"/>
          </a:p>
        </p:txBody>
      </p:sp>
      <p:sp>
        <p:nvSpPr>
          <p:cNvPr id="208" name="object 3">
            <a:extLst>
              <a:ext uri="{FF2B5EF4-FFF2-40B4-BE49-F238E27FC236}">
                <a16:creationId xmlns:a16="http://schemas.microsoft.com/office/drawing/2014/main" id="{713736A4-B038-5740-A06C-F11E8B069F95}"/>
              </a:ext>
            </a:extLst>
          </p:cNvPr>
          <p:cNvSpPr txBox="1"/>
          <p:nvPr/>
        </p:nvSpPr>
        <p:spPr>
          <a:xfrm>
            <a:off x="2271251" y="6392400"/>
            <a:ext cx="29050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Please implement by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2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4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6" grpId="0"/>
      <p:bldP spid="97" grpId="0"/>
      <p:bldP spid="98" grpId="0" animBg="1"/>
      <p:bldP spid="99" grpId="0"/>
      <p:bldP spid="10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38" grpId="0"/>
      <p:bldP spid="140" grpId="0" animBg="1"/>
      <p:bldP spid="141" grpId="0" animBg="1"/>
      <p:bldP spid="141" grpId="1" animBg="1"/>
      <p:bldP spid="142" grpId="0" animBg="1"/>
      <p:bldP spid="143" grpId="0" animBg="1"/>
      <p:bldP spid="143" grpId="1" animBg="1"/>
      <p:bldP spid="144" grpId="0" animBg="1"/>
      <p:bldP spid="145" grpId="0" animBg="1"/>
      <p:bldP spid="155" grpId="0"/>
      <p:bldP spid="170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6" grpId="0" animBg="1"/>
      <p:bldP spid="188" grpId="0" animBg="1"/>
      <p:bldP spid="189" grpId="0" animBg="1"/>
      <p:bldP spid="3" grpId="0" animBg="1"/>
      <p:bldP spid="192" grpId="0"/>
      <p:bldP spid="193" grpId="0"/>
      <p:bldP spid="194" grpId="0"/>
      <p:bldP spid="195" grpId="0"/>
      <p:bldP spid="202" grpId="0"/>
      <p:bldP spid="207" grpId="0" animBg="1"/>
      <p:bldP spid="20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962-9059-4842-BB3B-24C34C7A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Directed Cycle Detection Application: Cyclic Inheritance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B76E8D-74E2-BB40-9DBB-761B8EE226FA}"/>
              </a:ext>
            </a:extLst>
          </p:cNvPr>
          <p:cNvSpPr txBox="1"/>
          <p:nvPr/>
        </p:nvSpPr>
        <p:spPr>
          <a:xfrm>
            <a:off x="926001" y="1417638"/>
            <a:ext cx="413846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The Java compiler does cycle detection.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07C40F-7E76-6648-B509-75FFD51361E9}"/>
              </a:ext>
            </a:extLst>
          </p:cNvPr>
          <p:cNvSpPr txBox="1"/>
          <p:nvPr/>
        </p:nvSpPr>
        <p:spPr>
          <a:xfrm>
            <a:off x="1177096" y="216990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A	extends	B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117F67-5DED-E046-B568-57493B050960}"/>
              </a:ext>
            </a:extLst>
          </p:cNvPr>
          <p:cNvSpPr txBox="1"/>
          <p:nvPr/>
        </p:nvSpPr>
        <p:spPr>
          <a:xfrm>
            <a:off x="1177096" y="358972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B	extends	C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38EB1B-8489-5F4A-9D75-4006EF9F90F0}"/>
              </a:ext>
            </a:extLst>
          </p:cNvPr>
          <p:cNvSpPr txBox="1"/>
          <p:nvPr/>
        </p:nvSpPr>
        <p:spPr>
          <a:xfrm>
            <a:off x="1177096" y="5170281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C	extends	A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2E72A3-4109-4C4F-8B2C-F331D197D80F}"/>
              </a:ext>
            </a:extLst>
          </p:cNvPr>
          <p:cNvSpPr txBox="1"/>
          <p:nvPr/>
        </p:nvSpPr>
        <p:spPr>
          <a:xfrm>
            <a:off x="5064466" y="2182412"/>
            <a:ext cx="3139968" cy="140731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342888" algn="l"/>
                <a:tab pos="92329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%	</a:t>
            </a:r>
            <a:r>
              <a:rPr sz="1266" spc="-4" dirty="0">
                <a:latin typeface="DejaVu Sans Mono"/>
                <a:cs typeface="DejaVu Sans Mono"/>
              </a:rPr>
              <a:t>javac	A.java</a:t>
            </a:r>
            <a:endParaRPr sz="1266" dirty="0">
              <a:latin typeface="DejaVu Sans Mono"/>
              <a:cs typeface="DejaVu Sans Mono"/>
            </a:endParaRPr>
          </a:p>
          <a:p>
            <a:pPr marL="149567" marR="421466">
              <a:lnSpc>
                <a:spcPts val="1758"/>
              </a:lnSpc>
              <a:spcBef>
                <a:spcPts val="28"/>
              </a:spcBef>
              <a:tabLst>
                <a:tab pos="1117064" algn="l"/>
                <a:tab pos="179435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A.java:1:	cyclic	inheritance  involving	A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70"/>
              </a:spcBef>
              <a:tabLst>
                <a:tab pos="826860" algn="l"/>
                <a:tab pos="1407269" algn="l"/>
                <a:tab pos="1600590" algn="l"/>
                <a:tab pos="2374766" algn="l"/>
                <a:tab pos="2568533" algn="l"/>
                <a:tab pos="2761854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public	class	A	extends	B	{	}</a:t>
            </a:r>
            <a:endParaRPr sz="1266" dirty="0">
              <a:latin typeface="DejaVu Sans Mono"/>
              <a:cs typeface="DejaVu Sans Mono"/>
            </a:endParaRPr>
          </a:p>
          <a:p>
            <a:pPr marL="826860">
              <a:spcBef>
                <a:spcPts val="239"/>
              </a:spcBef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^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239"/>
              </a:spcBef>
              <a:tabLst>
                <a:tab pos="342888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1	error</a:t>
            </a:r>
            <a:endParaRPr sz="1266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58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577E-2E4B-7142-806D-C6E97B47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2581-ECE5-0744-A06E-3589DEEE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317336"/>
            <a:ext cx="2000083" cy="19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F1F19-06C7-9148-BAD5-A8D189E3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2" y="4152900"/>
            <a:ext cx="2284108" cy="179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482E-5174-5E4C-95E9-2C02E19D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0" y="1317336"/>
            <a:ext cx="2948514" cy="144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F6AC-A9FE-F84C-98AF-D19542D9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2" y="3721345"/>
            <a:ext cx="1844981" cy="2382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CD69BA-581A-3F4B-ADC1-3194E336BD66}"/>
              </a:ext>
            </a:extLst>
          </p:cNvPr>
          <p:cNvSpPr/>
          <p:nvPr/>
        </p:nvSpPr>
        <p:spPr>
          <a:xfrm>
            <a:off x="456138" y="3427426"/>
            <a:ext cx="347235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3B4B1-8F2E-1F47-93E4-47DC6731205E}"/>
              </a:ext>
            </a:extLst>
          </p:cNvPr>
          <p:cNvSpPr/>
          <p:nvPr/>
        </p:nvSpPr>
        <p:spPr>
          <a:xfrm>
            <a:off x="456138" y="6059698"/>
            <a:ext cx="322907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5CDA-DAA6-BB4C-9367-533327E3DF38}"/>
              </a:ext>
            </a:extLst>
          </p:cNvPr>
          <p:cNvSpPr/>
          <p:nvPr/>
        </p:nvSpPr>
        <p:spPr>
          <a:xfrm>
            <a:off x="5210234" y="2961837"/>
            <a:ext cx="3833098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nonstop flights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010FB-6261-DA43-820C-530F6CEA4205}"/>
              </a:ext>
            </a:extLst>
          </p:cNvPr>
          <p:cNvSpPr/>
          <p:nvPr/>
        </p:nvSpPr>
        <p:spPr>
          <a:xfrm>
            <a:off x="5210234" y="6043286"/>
            <a:ext cx="3736625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EDE7E-E9F9-384A-BCFA-6B745F5AB56B}"/>
              </a:ext>
            </a:extLst>
          </p:cNvPr>
          <p:cNvSpPr/>
          <p:nvPr/>
        </p:nvSpPr>
        <p:spPr>
          <a:xfrm>
            <a:off x="1924805" y="2796056"/>
            <a:ext cx="5372645" cy="21852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general questions related to graphs: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create a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two vertices adjacent?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graph dense? sparse?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far are two vertices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components are there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find a vertex with particular key value?</a:t>
            </a:r>
          </a:p>
        </p:txBody>
      </p:sp>
    </p:spTree>
    <p:extLst>
      <p:ext uri="{BB962C8B-B14F-4D97-AF65-F5344CB8AC3E}">
        <p14:creationId xmlns:p14="http://schemas.microsoft.com/office/powerpoint/2010/main" val="22209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CB03-400C-5446-951D-EF0509A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787"/>
            <a:ext cx="9143999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Directed Cycle Detection Application: Spreadsheet Recalculation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46112EE-FFDA-9E42-839B-8B612A6B6503}"/>
              </a:ext>
            </a:extLst>
          </p:cNvPr>
          <p:cNvSpPr/>
          <p:nvPr/>
        </p:nvSpPr>
        <p:spPr>
          <a:xfrm>
            <a:off x="1553764" y="1701245"/>
            <a:ext cx="6036469" cy="52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9B9ED-3DE0-E64F-835B-D16C95AFA5BD}"/>
              </a:ext>
            </a:extLst>
          </p:cNvPr>
          <p:cNvSpPr/>
          <p:nvPr/>
        </p:nvSpPr>
        <p:spPr>
          <a:xfrm>
            <a:off x="2464592" y="3049628"/>
            <a:ext cx="4438055" cy="21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19A9A-AFD4-9745-8AC1-5E3FD6BD2A89}"/>
              </a:ext>
            </a:extLst>
          </p:cNvPr>
          <p:cNvSpPr/>
          <p:nvPr/>
        </p:nvSpPr>
        <p:spPr>
          <a:xfrm>
            <a:off x="763329" y="1174781"/>
            <a:ext cx="354937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Excel does cycle detection.</a:t>
            </a:r>
          </a:p>
        </p:txBody>
      </p:sp>
    </p:spTree>
    <p:extLst>
      <p:ext uri="{BB962C8B-B14F-4D97-AF65-F5344CB8AC3E}">
        <p14:creationId xmlns:p14="http://schemas.microsoft.com/office/powerpoint/2010/main" val="3529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8A0F-8FC9-BE49-B1B1-33D2D18E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25" dirty="0">
                <a:latin typeface="Arial"/>
                <a:cs typeface="Arial"/>
              </a:rPr>
              <a:t>Topological </a:t>
            </a:r>
            <a:r>
              <a:rPr lang="en-US" sz="2800" spc="11" dirty="0">
                <a:latin typeface="Arial"/>
                <a:cs typeface="Arial"/>
              </a:rPr>
              <a:t>Sort </a:t>
            </a:r>
            <a:r>
              <a:rPr lang="en-US" sz="2800" spc="14" dirty="0">
                <a:latin typeface="Arial"/>
                <a:cs typeface="Arial"/>
              </a:rPr>
              <a:t>in</a:t>
            </a:r>
            <a:r>
              <a:rPr lang="en-US" sz="2800" spc="155" dirty="0">
                <a:latin typeface="Arial"/>
                <a:cs typeface="Arial"/>
              </a:rPr>
              <a:t> </a:t>
            </a:r>
            <a:r>
              <a:rPr lang="en-US" sz="2800" spc="84" dirty="0">
                <a:latin typeface="Arial"/>
                <a:cs typeface="Arial"/>
              </a:rPr>
              <a:t>a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DAG: </a:t>
            </a:r>
            <a:r>
              <a:rPr lang="en-US" sz="2800" spc="-25" dirty="0">
                <a:latin typeface="Arial"/>
                <a:cs typeface="Arial"/>
              </a:rPr>
              <a:t>Correctness</a:t>
            </a:r>
            <a:r>
              <a:rPr lang="en-US" sz="2800" spc="28" dirty="0">
                <a:latin typeface="Arial"/>
                <a:cs typeface="Arial"/>
              </a:rPr>
              <a:t> </a:t>
            </a:r>
            <a:r>
              <a:rPr lang="en-US" sz="2800" spc="70" dirty="0">
                <a:latin typeface="Arial"/>
                <a:cs typeface="Arial"/>
              </a:rPr>
              <a:t>Proof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78033-2897-E24D-AB3C-5443F8E351D5}"/>
              </a:ext>
            </a:extLst>
          </p:cNvPr>
          <p:cNvSpPr/>
          <p:nvPr/>
        </p:nvSpPr>
        <p:spPr>
          <a:xfrm>
            <a:off x="407270" y="1260367"/>
            <a:ext cx="6948922" cy="12464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an execution of DFS on a DAG, G which contains the edge </a:t>
            </a:r>
            <a:r>
              <a:rPr lang="en-US" sz="1400" i="1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sz="1400" i="1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Which one of the following is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time 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 is called?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 has not yet been called.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</a:t>
            </a:r>
            <a:r>
              <a:rPr lang="en-US" sz="1400" i="1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the next recursive call after 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 has already been called but not yet returned.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63E26-9014-4E48-9E51-A8884D0CABE8}"/>
              </a:ext>
            </a:extLst>
          </p:cNvPr>
          <p:cNvSpPr/>
          <p:nvPr/>
        </p:nvSpPr>
        <p:spPr>
          <a:xfrm>
            <a:off x="407269" y="2609575"/>
            <a:ext cx="6745830" cy="63607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Reverse DFS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a DAG is a topological order.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Consider any edge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When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(v) is called: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C9D23-BBEE-7C4B-8FE6-D8600D70C0A6}"/>
              </a:ext>
            </a:extLst>
          </p:cNvPr>
          <p:cNvSpPr/>
          <p:nvPr/>
        </p:nvSpPr>
        <p:spPr>
          <a:xfrm>
            <a:off x="415658" y="3374525"/>
            <a:ext cx="5087925" cy="6360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already been called and returned.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 appears before v in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E68AE-EBA4-8048-A7AD-BB7150B3359B}"/>
              </a:ext>
            </a:extLst>
          </p:cNvPr>
          <p:cNvSpPr/>
          <p:nvPr/>
        </p:nvSpPr>
        <p:spPr>
          <a:xfrm>
            <a:off x="415658" y="4139475"/>
            <a:ext cx="5020813" cy="126701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not yet been called.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will get called directly or indirectly by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will return before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 appears before v in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CD33E-820C-1945-9DB8-70F1954303BB}"/>
              </a:ext>
            </a:extLst>
          </p:cNvPr>
          <p:cNvSpPr/>
          <p:nvPr/>
        </p:nvSpPr>
        <p:spPr>
          <a:xfrm>
            <a:off x="412246" y="5535368"/>
            <a:ext cx="6086215" cy="12311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already been called, but has not yet returned.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function-call stack contains path from w to v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v → w would complete a directed cycle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contradiction (it’s a DAG)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D3BAB-1115-EA4B-9FC1-4BCCEA097CB2}"/>
              </a:ext>
            </a:extLst>
          </p:cNvPr>
          <p:cNvSpPr txBox="1"/>
          <p:nvPr/>
        </p:nvSpPr>
        <p:spPr>
          <a:xfrm>
            <a:off x="7678355" y="1677541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CF7FD0A2-6D85-5C48-824D-18183DEED11A}"/>
              </a:ext>
            </a:extLst>
          </p:cNvPr>
          <p:cNvSpPr txBox="1"/>
          <p:nvPr/>
        </p:nvSpPr>
        <p:spPr>
          <a:xfrm>
            <a:off x="7908048" y="1931457"/>
            <a:ext cx="977226" cy="4835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7BD2CE77-8DB8-0843-B569-F61CEE73A67C}"/>
              </a:ext>
            </a:extLst>
          </p:cNvPr>
          <p:cNvSpPr/>
          <p:nvPr/>
        </p:nvSpPr>
        <p:spPr>
          <a:xfrm>
            <a:off x="7491571" y="5682031"/>
            <a:ext cx="311646" cy="53578"/>
          </a:xfrm>
          <a:custGeom>
            <a:avLst/>
            <a:gdLst/>
            <a:ahLst/>
            <a:cxnLst/>
            <a:rect l="l" t="t" r="r" b="b"/>
            <a:pathLst>
              <a:path w="443229" h="76200">
                <a:moveTo>
                  <a:pt x="443082" y="0"/>
                </a:moveTo>
                <a:lnTo>
                  <a:pt x="430564" y="2137"/>
                </a:lnTo>
                <a:lnTo>
                  <a:pt x="0" y="7564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F8B3A1EB-C70D-E442-981A-1B57004897B1}"/>
              </a:ext>
            </a:extLst>
          </p:cNvPr>
          <p:cNvSpPr/>
          <p:nvPr/>
        </p:nvSpPr>
        <p:spPr>
          <a:xfrm>
            <a:off x="7765971" y="5644889"/>
            <a:ext cx="91976" cy="84832"/>
          </a:xfrm>
          <a:custGeom>
            <a:avLst/>
            <a:gdLst/>
            <a:ahLst/>
            <a:cxnLst/>
            <a:rect l="l" t="t" r="r" b="b"/>
            <a:pathLst>
              <a:path w="130809" h="120650">
                <a:moveTo>
                  <a:pt x="0" y="0"/>
                </a:moveTo>
                <a:lnTo>
                  <a:pt x="40309" y="54965"/>
                </a:lnTo>
                <a:lnTo>
                  <a:pt x="20523" y="120180"/>
                </a:lnTo>
                <a:lnTo>
                  <a:pt x="130441" y="39573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1E771C55-6AD0-2A4C-BEDB-66593640CC01}"/>
              </a:ext>
            </a:extLst>
          </p:cNvPr>
          <p:cNvSpPr/>
          <p:nvPr/>
        </p:nvSpPr>
        <p:spPr>
          <a:xfrm>
            <a:off x="7491571" y="5735222"/>
            <a:ext cx="389781" cy="390227"/>
          </a:xfrm>
          <a:custGeom>
            <a:avLst/>
            <a:gdLst/>
            <a:ahLst/>
            <a:cxnLst/>
            <a:rect l="l" t="t" r="r" b="b"/>
            <a:pathLst>
              <a:path w="554354" h="554990">
                <a:moveTo>
                  <a:pt x="553958" y="554682"/>
                </a:moveTo>
                <a:lnTo>
                  <a:pt x="544984" y="545697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B96F8074-EA97-3C44-A011-4C5C52B9FDEA}"/>
              </a:ext>
            </a:extLst>
          </p:cNvPr>
          <p:cNvSpPr/>
          <p:nvPr/>
        </p:nvSpPr>
        <p:spPr>
          <a:xfrm>
            <a:off x="7829292" y="6073461"/>
            <a:ext cx="91082" cy="91082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86271" y="0"/>
                </a:moveTo>
                <a:lnTo>
                  <a:pt x="64668" y="64643"/>
                </a:lnTo>
                <a:lnTo>
                  <a:pt x="0" y="86156"/>
                </a:lnTo>
                <a:lnTo>
                  <a:pt x="129285" y="129349"/>
                </a:lnTo>
                <a:lnTo>
                  <a:pt x="86271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D124A8F3-D704-8E40-BE5F-BE9C4A743F9F}"/>
              </a:ext>
            </a:extLst>
          </p:cNvPr>
          <p:cNvSpPr txBox="1"/>
          <p:nvPr/>
        </p:nvSpPr>
        <p:spPr>
          <a:xfrm>
            <a:off x="6784477" y="5028663"/>
            <a:ext cx="60030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4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sz="1400" spc="-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A7789689-57F1-5C4D-97B3-69043D64445B}"/>
              </a:ext>
            </a:extLst>
          </p:cNvPr>
          <p:cNvSpPr txBox="1"/>
          <p:nvPr/>
        </p:nvSpPr>
        <p:spPr>
          <a:xfrm>
            <a:off x="6575103" y="5266288"/>
            <a:ext cx="1086015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4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2, 4,</a:t>
            </a:r>
            <a:r>
              <a:rPr sz="1400" spc="-17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30762571-EE14-C34A-AB29-516748810DDF}"/>
              </a:ext>
            </a:extLst>
          </p:cNvPr>
          <p:cNvSpPr/>
          <p:nvPr/>
        </p:nvSpPr>
        <p:spPr>
          <a:xfrm>
            <a:off x="7483182" y="5079984"/>
            <a:ext cx="359420" cy="140643"/>
          </a:xfrm>
          <a:custGeom>
            <a:avLst/>
            <a:gdLst/>
            <a:ahLst/>
            <a:cxnLst/>
            <a:rect l="l" t="t" r="r" b="b"/>
            <a:pathLst>
              <a:path w="511175" h="200025">
                <a:moveTo>
                  <a:pt x="510874" y="0"/>
                </a:moveTo>
                <a:lnTo>
                  <a:pt x="499047" y="4627"/>
                </a:lnTo>
                <a:lnTo>
                  <a:pt x="0" y="199907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057A5487-56BC-1F45-A3FA-248BA4A1B259}"/>
              </a:ext>
            </a:extLst>
          </p:cNvPr>
          <p:cNvSpPr/>
          <p:nvPr/>
        </p:nvSpPr>
        <p:spPr>
          <a:xfrm>
            <a:off x="7798497" y="5051130"/>
            <a:ext cx="95548" cy="79920"/>
          </a:xfrm>
          <a:custGeom>
            <a:avLst/>
            <a:gdLst/>
            <a:ahLst/>
            <a:cxnLst/>
            <a:rect l="l" t="t" r="r" b="b"/>
            <a:pathLst>
              <a:path w="135890" h="113664">
                <a:moveTo>
                  <a:pt x="0" y="0"/>
                </a:moveTo>
                <a:lnTo>
                  <a:pt x="50596" y="45669"/>
                </a:lnTo>
                <a:lnTo>
                  <a:pt x="44424" y="113537"/>
                </a:lnTo>
                <a:lnTo>
                  <a:pt x="135750" y="12344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5">
            <a:extLst>
              <a:ext uri="{FF2B5EF4-FFF2-40B4-BE49-F238E27FC236}">
                <a16:creationId xmlns:a16="http://schemas.microsoft.com/office/drawing/2014/main" id="{90B7CF4C-86DD-1945-AA73-83847E77467B}"/>
              </a:ext>
            </a:extLst>
          </p:cNvPr>
          <p:cNvSpPr/>
          <p:nvPr/>
        </p:nvSpPr>
        <p:spPr>
          <a:xfrm>
            <a:off x="7483182" y="5220544"/>
            <a:ext cx="373261" cy="0"/>
          </a:xfrm>
          <a:custGeom>
            <a:avLst/>
            <a:gdLst/>
            <a:ahLst/>
            <a:cxnLst/>
            <a:rect l="l" t="t" r="r" b="b"/>
            <a:pathLst>
              <a:path w="530859">
                <a:moveTo>
                  <a:pt x="530860" y="0"/>
                </a:moveTo>
                <a:lnTo>
                  <a:pt x="51815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BF233A7-D832-EB44-88FD-57B8CA934820}"/>
              </a:ext>
            </a:extLst>
          </p:cNvPr>
          <p:cNvSpPr/>
          <p:nvPr/>
        </p:nvSpPr>
        <p:spPr>
          <a:xfrm>
            <a:off x="7826082" y="517768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F11F183E-1AB7-944C-B1CF-1D99D76E18E3}"/>
              </a:ext>
            </a:extLst>
          </p:cNvPr>
          <p:cNvSpPr/>
          <p:nvPr/>
        </p:nvSpPr>
        <p:spPr>
          <a:xfrm>
            <a:off x="7483182" y="5220545"/>
            <a:ext cx="350044" cy="132606"/>
          </a:xfrm>
          <a:custGeom>
            <a:avLst/>
            <a:gdLst/>
            <a:ahLst/>
            <a:cxnLst/>
            <a:rect l="l" t="t" r="r" b="b"/>
            <a:pathLst>
              <a:path w="497840" h="188595">
                <a:moveTo>
                  <a:pt x="497841" y="188073"/>
                </a:moveTo>
                <a:lnTo>
                  <a:pt x="485960" y="183584"/>
                </a:lnTo>
                <a:lnTo>
                  <a:pt x="0" y="0"/>
                </a:lnTo>
              </a:path>
            </a:pathLst>
          </a:custGeom>
          <a:ln w="25399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171E1902-55B7-2C48-A462-32CB96D26C04}"/>
              </a:ext>
            </a:extLst>
          </p:cNvPr>
          <p:cNvSpPr/>
          <p:nvPr/>
        </p:nvSpPr>
        <p:spPr>
          <a:xfrm>
            <a:off x="7789675" y="5301956"/>
            <a:ext cx="95548" cy="80367"/>
          </a:xfrm>
          <a:custGeom>
            <a:avLst/>
            <a:gdLst/>
            <a:ahLst/>
            <a:cxnLst/>
            <a:rect l="l" t="t" r="r" b="b"/>
            <a:pathLst>
              <a:path w="135890" h="114300">
                <a:moveTo>
                  <a:pt x="43091" y="0"/>
                </a:moveTo>
                <a:lnTo>
                  <a:pt x="50063" y="67805"/>
                </a:lnTo>
                <a:lnTo>
                  <a:pt x="0" y="114058"/>
                </a:lnTo>
                <a:lnTo>
                  <a:pt x="135597" y="100114"/>
                </a:lnTo>
                <a:lnTo>
                  <a:pt x="43091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BA0DEA3E-7082-3A4F-8B3C-EF386E9471C2}"/>
              </a:ext>
            </a:extLst>
          </p:cNvPr>
          <p:cNvSpPr txBox="1"/>
          <p:nvPr/>
        </p:nvSpPr>
        <p:spPr>
          <a:xfrm>
            <a:off x="6608805" y="4709549"/>
            <a:ext cx="502140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9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12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38927073-3327-7847-9134-77A90ABD3FAA}"/>
              </a:ext>
            </a:extLst>
          </p:cNvPr>
          <p:cNvSpPr/>
          <p:nvPr/>
        </p:nvSpPr>
        <p:spPr>
          <a:xfrm>
            <a:off x="7133084" y="4827727"/>
            <a:ext cx="554087" cy="0"/>
          </a:xfrm>
          <a:custGeom>
            <a:avLst/>
            <a:gdLst/>
            <a:ahLst/>
            <a:cxnLst/>
            <a:rect l="l" t="t" r="r" b="b"/>
            <a:pathLst>
              <a:path w="788034">
                <a:moveTo>
                  <a:pt x="787843" y="0"/>
                </a:moveTo>
                <a:lnTo>
                  <a:pt x="775143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DB758633-458F-9548-8C96-A53CE57FF2EE}"/>
              </a:ext>
            </a:extLst>
          </p:cNvPr>
          <p:cNvSpPr/>
          <p:nvPr/>
        </p:nvSpPr>
        <p:spPr>
          <a:xfrm>
            <a:off x="7656676" y="47848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B2734E-32C6-A946-879E-DA2F8010211A}"/>
              </a:ext>
            </a:extLst>
          </p:cNvPr>
          <p:cNvSpPr/>
          <p:nvPr/>
        </p:nvSpPr>
        <p:spPr>
          <a:xfrm>
            <a:off x="6464254" y="5548294"/>
            <a:ext cx="1085042" cy="536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7881">
              <a:spcBef>
                <a:spcPts val="830"/>
              </a:spcBef>
            </a:pPr>
            <a:r>
              <a:rPr lang="en-US" sz="1400" spc="4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en-US" sz="14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022">
              <a:spcBef>
                <a:spcPts val="56"/>
              </a:spcBef>
            </a:pPr>
            <a:r>
              <a:rPr lang="en-US" sz="14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 </a:t>
            </a:r>
            <a:r>
              <a:rPr lang="en-US"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400" spc="-2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3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766D0-B525-EA4B-9260-21A1C7E30DFE}"/>
              </a:ext>
            </a:extLst>
          </p:cNvPr>
          <p:cNvSpPr/>
          <p:nvPr/>
        </p:nvSpPr>
        <p:spPr>
          <a:xfrm>
            <a:off x="407269" y="222474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F57434-2ECE-D640-8F79-2144D42FFFBD}"/>
              </a:ext>
            </a:extLst>
          </p:cNvPr>
          <p:cNvGrpSpPr/>
          <p:nvPr/>
        </p:nvGrpSpPr>
        <p:grpSpPr>
          <a:xfrm>
            <a:off x="5853215" y="3051635"/>
            <a:ext cx="1686429" cy="1814780"/>
            <a:chOff x="4095381" y="3205910"/>
            <a:chExt cx="1686429" cy="181478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7750A56D-B04A-694E-B83B-B4C8405A0048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8386CDC8-352C-1045-A731-95FC49B94D53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69FB5EC7-9B95-DD4C-9758-C47D329F178F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468C3E48-3F47-2A49-92AD-B81549D04332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F63726CE-8BB3-DC4A-B0B6-3A2E269B6FE1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7F61A998-FEBD-464D-AEDA-0DDB8F3CECBD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937795F5-97F3-DF44-9774-DB8078C62F5F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BD3C34B2-F4F5-E740-AA33-FF1CD3A11920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2806343A-2B2D-7F41-8444-226EECE6D191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0E546002-C789-484F-9682-3642B6209F5E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16">
              <a:extLst>
                <a:ext uri="{FF2B5EF4-FFF2-40B4-BE49-F238E27FC236}">
                  <a16:creationId xmlns:a16="http://schemas.microsoft.com/office/drawing/2014/main" id="{C5CD6FC4-3DE8-7B42-9F9F-4063BC5833E6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17">
              <a:extLst>
                <a:ext uri="{FF2B5EF4-FFF2-40B4-BE49-F238E27FC236}">
                  <a16:creationId xmlns:a16="http://schemas.microsoft.com/office/drawing/2014/main" id="{239108DF-0251-8E42-9603-6605BD6FE3B4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18">
              <a:extLst>
                <a:ext uri="{FF2B5EF4-FFF2-40B4-BE49-F238E27FC236}">
                  <a16:creationId xmlns:a16="http://schemas.microsoft.com/office/drawing/2014/main" id="{2DA7DCF6-6319-2842-8444-08E95393930F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46A6DE06-F92B-FC42-B3D6-48CDD451F7D4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20">
              <a:extLst>
                <a:ext uri="{FF2B5EF4-FFF2-40B4-BE49-F238E27FC236}">
                  <a16:creationId xmlns:a16="http://schemas.microsoft.com/office/drawing/2014/main" id="{BE329039-8AAA-684C-A0C6-CC4626AC286F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21">
              <a:extLst>
                <a:ext uri="{FF2B5EF4-FFF2-40B4-BE49-F238E27FC236}">
                  <a16:creationId xmlns:a16="http://schemas.microsoft.com/office/drawing/2014/main" id="{4925483C-CBC1-1A4C-8F3B-A0C1FFC2246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22">
              <a:extLst>
                <a:ext uri="{FF2B5EF4-FFF2-40B4-BE49-F238E27FC236}">
                  <a16:creationId xmlns:a16="http://schemas.microsoft.com/office/drawing/2014/main" id="{E0422D3C-E0F4-9748-986B-59C27183CBEF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23">
              <a:extLst>
                <a:ext uri="{FF2B5EF4-FFF2-40B4-BE49-F238E27FC236}">
                  <a16:creationId xmlns:a16="http://schemas.microsoft.com/office/drawing/2014/main" id="{521B7D04-BE08-3B46-8242-C9ADC37C3ACC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24">
              <a:extLst>
                <a:ext uri="{FF2B5EF4-FFF2-40B4-BE49-F238E27FC236}">
                  <a16:creationId xmlns:a16="http://schemas.microsoft.com/office/drawing/2014/main" id="{B0957E5E-2267-7140-9E9F-786A976686E0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25">
              <a:extLst>
                <a:ext uri="{FF2B5EF4-FFF2-40B4-BE49-F238E27FC236}">
                  <a16:creationId xmlns:a16="http://schemas.microsoft.com/office/drawing/2014/main" id="{95A0891D-EFF7-A343-B644-685154A8D884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26">
              <a:extLst>
                <a:ext uri="{FF2B5EF4-FFF2-40B4-BE49-F238E27FC236}">
                  <a16:creationId xmlns:a16="http://schemas.microsoft.com/office/drawing/2014/main" id="{578AC01D-ADD3-8047-85AF-4E664CD8A998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51" name="object 27">
              <a:extLst>
                <a:ext uri="{FF2B5EF4-FFF2-40B4-BE49-F238E27FC236}">
                  <a16:creationId xmlns:a16="http://schemas.microsoft.com/office/drawing/2014/main" id="{D7C092FE-856E-3E4B-81FF-4A9DB9850F52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28">
              <a:extLst>
                <a:ext uri="{FF2B5EF4-FFF2-40B4-BE49-F238E27FC236}">
                  <a16:creationId xmlns:a16="http://schemas.microsoft.com/office/drawing/2014/main" id="{8B3E2E48-7034-3548-9419-F91DA8B87F47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29">
              <a:extLst>
                <a:ext uri="{FF2B5EF4-FFF2-40B4-BE49-F238E27FC236}">
                  <a16:creationId xmlns:a16="http://schemas.microsoft.com/office/drawing/2014/main" id="{921B28E9-7CC1-3445-A9B6-A0B354D8C018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4" name="object 30">
              <a:extLst>
                <a:ext uri="{FF2B5EF4-FFF2-40B4-BE49-F238E27FC236}">
                  <a16:creationId xmlns:a16="http://schemas.microsoft.com/office/drawing/2014/main" id="{4553A92C-A70A-1F46-BD95-ECD4EA71B2C8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31">
              <a:extLst>
                <a:ext uri="{FF2B5EF4-FFF2-40B4-BE49-F238E27FC236}">
                  <a16:creationId xmlns:a16="http://schemas.microsoft.com/office/drawing/2014/main" id="{2436FC46-2212-E543-8C6E-F02DBE37EB7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32">
              <a:extLst>
                <a:ext uri="{FF2B5EF4-FFF2-40B4-BE49-F238E27FC236}">
                  <a16:creationId xmlns:a16="http://schemas.microsoft.com/office/drawing/2014/main" id="{78D41621-83D7-054A-A770-AA88930FDF40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7" name="object 33">
              <a:extLst>
                <a:ext uri="{FF2B5EF4-FFF2-40B4-BE49-F238E27FC236}">
                  <a16:creationId xmlns:a16="http://schemas.microsoft.com/office/drawing/2014/main" id="{768A2C6B-55FA-2A43-94C2-9CE7283BCDD2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34">
              <a:extLst>
                <a:ext uri="{FF2B5EF4-FFF2-40B4-BE49-F238E27FC236}">
                  <a16:creationId xmlns:a16="http://schemas.microsoft.com/office/drawing/2014/main" id="{E56C3B2D-DB1B-5444-9E43-1911CB7B8135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35">
              <a:extLst>
                <a:ext uri="{FF2B5EF4-FFF2-40B4-BE49-F238E27FC236}">
                  <a16:creationId xmlns:a16="http://schemas.microsoft.com/office/drawing/2014/main" id="{75D77905-8FFF-6447-A5C7-BB707035DDCF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0" name="object 36">
              <a:extLst>
                <a:ext uri="{FF2B5EF4-FFF2-40B4-BE49-F238E27FC236}">
                  <a16:creationId xmlns:a16="http://schemas.microsoft.com/office/drawing/2014/main" id="{EAE8EE6D-48D4-684B-B95F-5AC277027CCC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37">
              <a:extLst>
                <a:ext uri="{FF2B5EF4-FFF2-40B4-BE49-F238E27FC236}">
                  <a16:creationId xmlns:a16="http://schemas.microsoft.com/office/drawing/2014/main" id="{5850CAE6-5B93-0941-848C-964E2F43B547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38">
              <a:extLst>
                <a:ext uri="{FF2B5EF4-FFF2-40B4-BE49-F238E27FC236}">
                  <a16:creationId xmlns:a16="http://schemas.microsoft.com/office/drawing/2014/main" id="{036C2402-F8EF-6B4F-A8B1-1139E14753B8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3" name="object 39">
              <a:extLst>
                <a:ext uri="{FF2B5EF4-FFF2-40B4-BE49-F238E27FC236}">
                  <a16:creationId xmlns:a16="http://schemas.microsoft.com/office/drawing/2014/main" id="{E58C32AB-2D1B-A442-99B7-EB1B3C55C043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40">
              <a:extLst>
                <a:ext uri="{FF2B5EF4-FFF2-40B4-BE49-F238E27FC236}">
                  <a16:creationId xmlns:a16="http://schemas.microsoft.com/office/drawing/2014/main" id="{F6F5BF9A-4A81-FB40-A27E-B07AE755CD32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41">
              <a:extLst>
                <a:ext uri="{FF2B5EF4-FFF2-40B4-BE49-F238E27FC236}">
                  <a16:creationId xmlns:a16="http://schemas.microsoft.com/office/drawing/2014/main" id="{1FDFE92C-0196-3547-87E5-2E2319ACE1BB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6" name="object 42">
              <a:extLst>
                <a:ext uri="{FF2B5EF4-FFF2-40B4-BE49-F238E27FC236}">
                  <a16:creationId xmlns:a16="http://schemas.microsoft.com/office/drawing/2014/main" id="{056490E6-D783-EC40-B5A3-6384AB07137C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43">
              <a:extLst>
                <a:ext uri="{FF2B5EF4-FFF2-40B4-BE49-F238E27FC236}">
                  <a16:creationId xmlns:a16="http://schemas.microsoft.com/office/drawing/2014/main" id="{B4F807EC-48B0-8847-A660-3495D208E74B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44">
              <a:extLst>
                <a:ext uri="{FF2B5EF4-FFF2-40B4-BE49-F238E27FC236}">
                  <a16:creationId xmlns:a16="http://schemas.microsoft.com/office/drawing/2014/main" id="{A22ED250-C9B9-E04A-A41D-903E9906332A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9" name="object 45">
              <a:extLst>
                <a:ext uri="{FF2B5EF4-FFF2-40B4-BE49-F238E27FC236}">
                  <a16:creationId xmlns:a16="http://schemas.microsoft.com/office/drawing/2014/main" id="{CAAB2466-62C1-014D-9EAD-41349930C7A9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46">
              <a:extLst>
                <a:ext uri="{FF2B5EF4-FFF2-40B4-BE49-F238E27FC236}">
                  <a16:creationId xmlns:a16="http://schemas.microsoft.com/office/drawing/2014/main" id="{125EC9BB-37CD-F843-9571-F84B57E29ABB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47">
              <a:extLst>
                <a:ext uri="{FF2B5EF4-FFF2-40B4-BE49-F238E27FC236}">
                  <a16:creationId xmlns:a16="http://schemas.microsoft.com/office/drawing/2014/main" id="{19262D83-D75C-FD4B-B692-3B8822389E5A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48">
              <a:extLst>
                <a:ext uri="{FF2B5EF4-FFF2-40B4-BE49-F238E27FC236}">
                  <a16:creationId xmlns:a16="http://schemas.microsoft.com/office/drawing/2014/main" id="{21E29AED-7D5D-6A4B-938F-145EC644E6FA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</p:spTree>
    <p:extLst>
      <p:ext uri="{BB962C8B-B14F-4D97-AF65-F5344CB8AC3E}">
        <p14:creationId xmlns:p14="http://schemas.microsoft.com/office/powerpoint/2010/main" val="3380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500" dirty="0"/>
              <a:t>Graph Data Structure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3"/>
              </a:rPr>
              <a:t>http://www.tutorialspoint.com/data_structures_algorithms/graph_data_structure.htm</a:t>
            </a:r>
            <a:r>
              <a:rPr lang="en-US" sz="2100" dirty="0">
                <a:solidFill>
                  <a:schemeClr val="accent1"/>
                </a:solidFill>
              </a:rPr>
              <a:t>  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Representing Graphs, Adjacency matrix and list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solidFill>
                  <a:schemeClr val="accent1"/>
                </a:solidFill>
                <a:hlinkClick r:id="rId4"/>
              </a:rPr>
              <a:t>https://www.khanacademy.org/computing/computer-science/algorithms/graph-representation/a/representing-graphs</a:t>
            </a:r>
            <a:r>
              <a:rPr lang="en-US" sz="2100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DFS and BFS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Depth First Search Algorithm</a:t>
            </a:r>
          </a:p>
          <a:p>
            <a:pPr lvl="2">
              <a:lnSpc>
                <a:spcPct val="120000"/>
              </a:lnSpc>
            </a:pPr>
            <a:r>
              <a:rPr lang="en-US" sz="1900" dirty="0">
                <a:hlinkClick r:id="rId5"/>
              </a:rPr>
              <a:t>https://www.youtube.com/watch?v=iaBEKo5sM7w</a:t>
            </a:r>
            <a:r>
              <a:rPr lang="en-US" sz="19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Breadth First Search Algorithm</a:t>
            </a:r>
          </a:p>
          <a:p>
            <a:pPr lvl="2">
              <a:lnSpc>
                <a:spcPct val="120000"/>
              </a:lnSpc>
            </a:pPr>
            <a:r>
              <a:rPr lang="en-US" sz="1900" dirty="0">
                <a:hlinkClick r:id="rId6"/>
              </a:rPr>
              <a:t>https://www.youtube.com/watch?v=QRq6p9s8NVg</a:t>
            </a:r>
            <a:r>
              <a:rPr lang="en-US" sz="19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GB" sz="2100" dirty="0"/>
              <a:t>Graph Traversals - Breadth First and Depth First</a:t>
            </a:r>
          </a:p>
          <a:p>
            <a:pPr lvl="2">
              <a:lnSpc>
                <a:spcPct val="120000"/>
              </a:lnSpc>
            </a:pPr>
            <a:r>
              <a:rPr lang="en-US" sz="1900" dirty="0">
                <a:hlinkClick r:id="rId7"/>
              </a:rPr>
              <a:t>https://www.youtube.com/watch?v=bIA8HEEUxZI</a:t>
            </a:r>
            <a:r>
              <a:rPr lang="en-US" sz="1900" dirty="0"/>
              <a:t> 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2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DED9-23F1-0446-A9DC-902C169C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Graph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67113-F33D-0A42-B420-1D2FE718550E}"/>
              </a:ext>
            </a:extLst>
          </p:cNvPr>
          <p:cNvSpPr txBox="1"/>
          <p:nvPr/>
        </p:nvSpPr>
        <p:spPr>
          <a:xfrm>
            <a:off x="464459" y="1112540"/>
            <a:ext cx="5061954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3A646-EBE3-4D42-9B0B-FAA66B34AB55}"/>
              </a:ext>
            </a:extLst>
          </p:cNvPr>
          <p:cNvSpPr/>
          <p:nvPr/>
        </p:nvSpPr>
        <p:spPr>
          <a:xfrm>
            <a:off x="380569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C31D3A-3936-DD4A-9750-7103A36C6A0C}"/>
              </a:ext>
            </a:extLst>
          </p:cNvPr>
          <p:cNvSpPr/>
          <p:nvPr/>
        </p:nvSpPr>
        <p:spPr>
          <a:xfrm>
            <a:off x="885483" y="294572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44C9D-43B4-5848-9B0D-139D7738573F}"/>
              </a:ext>
            </a:extLst>
          </p:cNvPr>
          <p:cNvSpPr/>
          <p:nvPr/>
        </p:nvSpPr>
        <p:spPr>
          <a:xfrm>
            <a:off x="1390397" y="322438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10F4A-5F3C-C742-81FF-8E6A52043BD4}"/>
              </a:ext>
            </a:extLst>
          </p:cNvPr>
          <p:cNvSpPr/>
          <p:nvPr/>
        </p:nvSpPr>
        <p:spPr>
          <a:xfrm>
            <a:off x="1967402" y="279538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0FA622-246B-4749-A3E3-B6D69D2B1A68}"/>
              </a:ext>
            </a:extLst>
          </p:cNvPr>
          <p:cNvSpPr/>
          <p:nvPr/>
        </p:nvSpPr>
        <p:spPr>
          <a:xfrm>
            <a:off x="1277691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CA7282-3443-9747-9F28-E25020AFFDC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52666" y="2666565"/>
            <a:ext cx="279502" cy="32584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AE62D-2659-B249-BFF0-854A3C4C106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1709179" y="3383779"/>
            <a:ext cx="815975" cy="269618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CED1B-809E-0246-A2F8-5B50E4AF2EA4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1549788" y="2666565"/>
            <a:ext cx="464299" cy="17550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9CB3E-3D15-D248-82BD-3427A75ADF27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1662494" y="3067477"/>
            <a:ext cx="351593" cy="20359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C3C372-333E-8142-9E38-DD43C20E87A2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239499" y="3067477"/>
            <a:ext cx="332340" cy="473214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A423F-908B-ED46-92D2-5CE819BFC2B5}"/>
              </a:ext>
            </a:extLst>
          </p:cNvPr>
          <p:cNvSpPr txBox="1"/>
          <p:nvPr/>
        </p:nvSpPr>
        <p:spPr>
          <a:xfrm>
            <a:off x="5551894" y="1207666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51A-7997-464A-8234-D930E0B9301B}"/>
              </a:ext>
            </a:extLst>
          </p:cNvPr>
          <p:cNvSpPr txBox="1"/>
          <p:nvPr/>
        </p:nvSpPr>
        <p:spPr>
          <a:xfrm>
            <a:off x="5551894" y="1677465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6C566-C09B-5246-8979-0C9863F77C6C}"/>
              </a:ext>
            </a:extLst>
          </p:cNvPr>
          <p:cNvSpPr/>
          <p:nvPr/>
        </p:nvSpPr>
        <p:spPr>
          <a:xfrm>
            <a:off x="2525154" y="349400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9EE01F-1D3F-944E-903B-4430C2610535}"/>
              </a:ext>
            </a:extLst>
          </p:cNvPr>
          <p:cNvSpPr/>
          <p:nvPr/>
        </p:nvSpPr>
        <p:spPr>
          <a:xfrm>
            <a:off x="891946" y="4092479"/>
            <a:ext cx="117532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Undirected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87F7CD-8BE8-9647-A9FB-9FBA4AFEB60C}"/>
              </a:ext>
            </a:extLst>
          </p:cNvPr>
          <p:cNvSpPr/>
          <p:nvPr/>
        </p:nvSpPr>
        <p:spPr>
          <a:xfrm>
            <a:off x="2946716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701FF-6637-3648-8A80-7B74A9FEA2AA}"/>
              </a:ext>
            </a:extLst>
          </p:cNvPr>
          <p:cNvSpPr/>
          <p:nvPr/>
        </p:nvSpPr>
        <p:spPr>
          <a:xfrm>
            <a:off x="3451630" y="293099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E82C2-A99F-8246-A4EC-9ABEA0946697}"/>
              </a:ext>
            </a:extLst>
          </p:cNvPr>
          <p:cNvSpPr/>
          <p:nvPr/>
        </p:nvSpPr>
        <p:spPr>
          <a:xfrm>
            <a:off x="3956544" y="320965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32C86B-7A87-914E-98A0-AF962D2E6877}"/>
              </a:ext>
            </a:extLst>
          </p:cNvPr>
          <p:cNvSpPr/>
          <p:nvPr/>
        </p:nvSpPr>
        <p:spPr>
          <a:xfrm>
            <a:off x="4533549" y="2780651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0F750D-1692-9347-BAC6-E23F113DAB34}"/>
              </a:ext>
            </a:extLst>
          </p:cNvPr>
          <p:cNvSpPr/>
          <p:nvPr/>
        </p:nvSpPr>
        <p:spPr>
          <a:xfrm>
            <a:off x="3843838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17EB5-B15F-0C42-84FE-D9C47E981A46}"/>
              </a:ext>
            </a:extLst>
          </p:cNvPr>
          <p:cNvCxnSpPr>
            <a:cxnSpLocks/>
            <a:stCxn id="47" idx="5"/>
            <a:endCxn id="48" idx="1"/>
          </p:cNvCxnSpPr>
          <p:nvPr/>
        </p:nvCxnSpPr>
        <p:spPr>
          <a:xfrm>
            <a:off x="3218813" y="2651836"/>
            <a:ext cx="279502" cy="32584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4FCA46-62ED-024A-910E-5BF9256A2080}"/>
              </a:ext>
            </a:extLst>
          </p:cNvPr>
          <p:cNvCxnSpPr>
            <a:cxnSpLocks/>
            <a:stCxn id="49" idx="6"/>
            <a:endCxn id="57" idx="2"/>
          </p:cNvCxnSpPr>
          <p:nvPr/>
        </p:nvCxnSpPr>
        <p:spPr>
          <a:xfrm>
            <a:off x="4275326" y="3369050"/>
            <a:ext cx="815975" cy="269618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725F72-67C0-C549-A873-64BB9E4670D4}"/>
              </a:ext>
            </a:extLst>
          </p:cNvPr>
          <p:cNvCxnSpPr>
            <a:cxnSpLocks/>
            <a:stCxn id="51" idx="5"/>
            <a:endCxn id="50" idx="1"/>
          </p:cNvCxnSpPr>
          <p:nvPr/>
        </p:nvCxnSpPr>
        <p:spPr>
          <a:xfrm>
            <a:off x="4115935" y="2651836"/>
            <a:ext cx="464299" cy="1755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A5F542-1FA8-484D-8BF4-CD0F5C12BC11}"/>
              </a:ext>
            </a:extLst>
          </p:cNvPr>
          <p:cNvCxnSpPr>
            <a:cxnSpLocks/>
            <a:stCxn id="50" idx="3"/>
            <a:endCxn id="49" idx="7"/>
          </p:cNvCxnSpPr>
          <p:nvPr/>
        </p:nvCxnSpPr>
        <p:spPr>
          <a:xfrm flipH="1">
            <a:off x="4228641" y="3052748"/>
            <a:ext cx="351593" cy="203596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F5E12-D4CF-AA41-97A5-30CEF300084D}"/>
              </a:ext>
            </a:extLst>
          </p:cNvPr>
          <p:cNvCxnSpPr>
            <a:cxnSpLocks/>
            <a:stCxn id="50" idx="5"/>
            <a:endCxn id="57" idx="1"/>
          </p:cNvCxnSpPr>
          <p:nvPr/>
        </p:nvCxnSpPr>
        <p:spPr>
          <a:xfrm>
            <a:off x="4805646" y="3052748"/>
            <a:ext cx="332340" cy="473214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449E47D-781A-674E-9709-C710B9761D40}"/>
              </a:ext>
            </a:extLst>
          </p:cNvPr>
          <p:cNvSpPr/>
          <p:nvPr/>
        </p:nvSpPr>
        <p:spPr>
          <a:xfrm>
            <a:off x="5091301" y="347927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97E355-64B5-9944-9AE2-C178AD457EC2}"/>
              </a:ext>
            </a:extLst>
          </p:cNvPr>
          <p:cNvSpPr/>
          <p:nvPr/>
        </p:nvSpPr>
        <p:spPr>
          <a:xfrm>
            <a:off x="3103451" y="4077750"/>
            <a:ext cx="95603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Directed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4803B-3981-BE43-A538-613E0F02998C}"/>
              </a:ext>
            </a:extLst>
          </p:cNvPr>
          <p:cNvSpPr txBox="1"/>
          <p:nvPr/>
        </p:nvSpPr>
        <p:spPr>
          <a:xfrm>
            <a:off x="3321192" y="25828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8D7D6A-04BC-2442-AB2E-303CC6F124EC}"/>
              </a:ext>
            </a:extLst>
          </p:cNvPr>
          <p:cNvSpPr txBox="1"/>
          <p:nvPr/>
        </p:nvSpPr>
        <p:spPr>
          <a:xfrm>
            <a:off x="4242940" y="24338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2FAE9C-5C11-274E-B805-C81B91E7CA62}"/>
              </a:ext>
            </a:extLst>
          </p:cNvPr>
          <p:cNvSpPr txBox="1"/>
          <p:nvPr/>
        </p:nvSpPr>
        <p:spPr>
          <a:xfrm>
            <a:off x="4115935" y="29027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B7157-502E-4C49-911E-0CF066E03213}"/>
              </a:ext>
            </a:extLst>
          </p:cNvPr>
          <p:cNvSpPr txBox="1"/>
          <p:nvPr/>
        </p:nvSpPr>
        <p:spPr>
          <a:xfrm>
            <a:off x="4981066" y="3099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7E730-D4F0-A545-AFEC-C33879DE8C9A}"/>
              </a:ext>
            </a:extLst>
          </p:cNvPr>
          <p:cNvSpPr txBox="1"/>
          <p:nvPr/>
        </p:nvSpPr>
        <p:spPr>
          <a:xfrm>
            <a:off x="4419431" y="35508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E4EE90-21D1-2148-83C2-F04472410FEF}"/>
              </a:ext>
            </a:extLst>
          </p:cNvPr>
          <p:cNvSpPr/>
          <p:nvPr/>
        </p:nvSpPr>
        <p:spPr>
          <a:xfrm>
            <a:off x="4192928" y="4077750"/>
            <a:ext cx="110698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Weighted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831EEE-7123-9D4B-AE3E-F0CD48E9E489}"/>
              </a:ext>
            </a:extLst>
          </p:cNvPr>
          <p:cNvSpPr/>
          <p:nvPr/>
        </p:nvSpPr>
        <p:spPr>
          <a:xfrm>
            <a:off x="6026477" y="3420924"/>
            <a:ext cx="2592409" cy="1487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neighbors of the vertex 4?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3,4,5,6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00CA65C9-392C-F343-B89C-1F577758CBE5}"/>
              </a:ext>
            </a:extLst>
          </p:cNvPr>
          <p:cNvSpPr/>
          <p:nvPr/>
        </p:nvSpPr>
        <p:spPr>
          <a:xfrm>
            <a:off x="426857" y="4938380"/>
            <a:ext cx="747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vertices and edges that depicts hopping along graph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78485A77-BADC-D349-9BA3-B86416273754}"/>
              </a:ext>
            </a:extLst>
          </p:cNvPr>
          <p:cNvSpPr/>
          <p:nvPr/>
        </p:nvSpPr>
        <p:spPr>
          <a:xfrm>
            <a:off x="2896666" y="2211370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C30D28A1-71A2-BB46-9F87-F925189E1C00}"/>
              </a:ext>
            </a:extLst>
          </p:cNvPr>
          <p:cNvSpPr/>
          <p:nvPr/>
        </p:nvSpPr>
        <p:spPr>
          <a:xfrm>
            <a:off x="469650" y="5402119"/>
            <a:ext cx="433599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which pair of vertices is there a path in the graph starting at the first and ending at the second?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vertex 1 and vertex 3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vertex 4 and vertex 6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vertex 6 and vertex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A479A7-44E0-7E4A-BCA1-2CA7F4FFE8C4}"/>
              </a:ext>
            </a:extLst>
          </p:cNvPr>
          <p:cNvSpPr/>
          <p:nvPr/>
        </p:nvSpPr>
        <p:spPr>
          <a:xfrm>
            <a:off x="237691" y="2212784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4008B44D-A1F5-4F43-9B29-AA48A09E6B63}"/>
              </a:ext>
            </a:extLst>
          </p:cNvPr>
          <p:cNvSpPr txBox="1"/>
          <p:nvPr/>
        </p:nvSpPr>
        <p:spPr>
          <a:xfrm>
            <a:off x="6153837" y="15769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graph: |V| + |E|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BB9A4A-0153-184A-99A9-27EEBD33DA6D}"/>
              </a:ext>
            </a:extLst>
          </p:cNvPr>
          <p:cNvSpPr txBox="1"/>
          <p:nvPr/>
        </p:nvSpPr>
        <p:spPr>
          <a:xfrm>
            <a:off x="611069" y="443103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are symmetric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1073C-09FA-2242-8FF1-55CBE9700749}"/>
              </a:ext>
            </a:extLst>
          </p:cNvPr>
          <p:cNvSpPr txBox="1"/>
          <p:nvPr/>
        </p:nvSpPr>
        <p:spPr>
          <a:xfrm>
            <a:off x="2035147" y="2301879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DB3935-15BE-394D-8742-2DA26952D33B}"/>
              </a:ext>
            </a:extLst>
          </p:cNvPr>
          <p:cNvSpPr txBox="1"/>
          <p:nvPr/>
        </p:nvSpPr>
        <p:spPr>
          <a:xfrm>
            <a:off x="3018710" y="328375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37DC0B-8233-4440-8269-C552168447B2}"/>
              </a:ext>
            </a:extLst>
          </p:cNvPr>
          <p:cNvSpPr txBox="1"/>
          <p:nvPr/>
        </p:nvSpPr>
        <p:spPr>
          <a:xfrm>
            <a:off x="5360040" y="40996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4883E2-576D-A64E-8CE4-4385DBBF0BBB}"/>
              </a:ext>
            </a:extLst>
          </p:cNvPr>
          <p:cNvSpPr txBox="1"/>
          <p:nvPr/>
        </p:nvSpPr>
        <p:spPr>
          <a:xfrm>
            <a:off x="5681043" y="2123190"/>
            <a:ext cx="3618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is a neighbor of v if: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u to v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v to u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91982A-7080-3F47-AB59-97CE2A3A31B7}"/>
              </a:ext>
            </a:extLst>
          </p:cNvPr>
          <p:cNvSpPr/>
          <p:nvPr/>
        </p:nvSpPr>
        <p:spPr>
          <a:xfrm>
            <a:off x="6066735" y="4117772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8438ED-6F4E-C446-8DE1-B4591738884B}"/>
              </a:ext>
            </a:extLst>
          </p:cNvPr>
          <p:cNvSpPr/>
          <p:nvPr/>
        </p:nvSpPr>
        <p:spPr>
          <a:xfrm>
            <a:off x="498015" y="6398318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6F1457-EB44-4743-80A9-C0E6931E4E83}"/>
              </a:ext>
            </a:extLst>
          </p:cNvPr>
          <p:cNvSpPr/>
          <p:nvPr/>
        </p:nvSpPr>
        <p:spPr>
          <a:xfrm>
            <a:off x="498015" y="6126625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9B7DF74B-43AE-DE44-85C3-E54C9E969394}"/>
              </a:ext>
            </a:extLst>
          </p:cNvPr>
          <p:cNvSpPr/>
          <p:nvPr/>
        </p:nvSpPr>
        <p:spPr>
          <a:xfrm>
            <a:off x="6189699" y="1064865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huge impact on the performance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E4393-3996-E542-951B-FC0680368036}"/>
              </a:ext>
            </a:extLst>
          </p:cNvPr>
          <p:cNvCxnSpPr>
            <a:cxnSpLocks/>
          </p:cNvCxnSpPr>
          <p:nvPr/>
        </p:nvCxnSpPr>
        <p:spPr>
          <a:xfrm flipH="1">
            <a:off x="7486519" y="1375209"/>
            <a:ext cx="62257" cy="244218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16202B5B-4617-3E44-A088-1DFF73224A41}"/>
              </a:ext>
            </a:extLst>
          </p:cNvPr>
          <p:cNvSpPr/>
          <p:nvPr/>
        </p:nvSpPr>
        <p:spPr>
          <a:xfrm>
            <a:off x="4981066" y="5362672"/>
            <a:ext cx="4056290" cy="138499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What's the maximum number of edges in a 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directed</a:t>
            </a:r>
            <a:r>
              <a:rPr lang="en-US" sz="1400" dirty="0">
                <a:latin typeface="Arial"/>
                <a:cs typeface="Arial"/>
              </a:rPr>
              <a:t> and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undirected</a:t>
            </a:r>
            <a:r>
              <a:rPr lang="en-US" sz="1400" dirty="0">
                <a:latin typeface="Arial"/>
                <a:cs typeface="Arial"/>
              </a:rPr>
              <a:t> graph with n vertices?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are no self-loops (i.e. edges from a node back to itself).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there is at most one edge from a given start vertex to a given end vertex.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D88FF82-883D-D44E-905A-68B95A31FF0E}"/>
              </a:ext>
            </a:extLst>
          </p:cNvPr>
          <p:cNvSpPr/>
          <p:nvPr/>
        </p:nvSpPr>
        <p:spPr>
          <a:xfrm>
            <a:off x="5109186" y="5852352"/>
            <a:ext cx="8018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</a:t>
            </a: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64427E63-FEC2-B746-922A-EF8F40B606BD}"/>
              </a:ext>
            </a:extLst>
          </p:cNvPr>
          <p:cNvSpPr/>
          <p:nvPr/>
        </p:nvSpPr>
        <p:spPr>
          <a:xfrm>
            <a:off x="6187877" y="5848594"/>
            <a:ext cx="9621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n*(n-1)/2</a:t>
            </a:r>
          </a:p>
        </p:txBody>
      </p:sp>
      <p:pic>
        <p:nvPicPr>
          <p:cNvPr id="7170" name="Picture 2" descr="page7image2695231216">
            <a:extLst>
              <a:ext uri="{FF2B5EF4-FFF2-40B4-BE49-F238E27FC236}">
                <a16:creationId xmlns:a16="http://schemas.microsoft.com/office/drawing/2014/main" id="{A805E064-EAFE-BC47-92EE-6CD8EDA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20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46" grpId="0"/>
      <p:bldP spid="60" grpId="0"/>
      <p:bldP spid="61" grpId="0"/>
      <p:bldP spid="62" grpId="0"/>
      <p:bldP spid="63" grpId="0"/>
      <p:bldP spid="64" grpId="0" animBg="1"/>
      <p:bldP spid="59" grpId="0" animBg="1"/>
      <p:bldP spid="7172" grpId="0"/>
      <p:bldP spid="7173" grpId="0" animBg="1"/>
      <p:bldP spid="7173" grpId="1" animBg="1"/>
      <p:bldP spid="7174" grpId="0" animBg="1"/>
      <p:bldP spid="73" grpId="0" animBg="1"/>
      <p:bldP spid="7175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1" grpId="2" animBg="1"/>
      <p:bldP spid="82" grpId="0" animBg="1"/>
      <p:bldP spid="7176" grpId="0"/>
      <p:bldP spid="7178" grpId="0" animBg="1"/>
      <p:bldP spid="7179" grpId="0" animBg="1"/>
      <p:bldP spid="71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83-3E58-8E45-9DB1-6975A7C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Implementing Graphs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70AE-EAF3-7442-9457-4C84F8C41ECD}"/>
              </a:ext>
            </a:extLst>
          </p:cNvPr>
          <p:cNvSpPr txBox="1"/>
          <p:nvPr/>
        </p:nvSpPr>
        <p:spPr>
          <a:xfrm>
            <a:off x="631466" y="1110819"/>
            <a:ext cx="5061954" cy="697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06E69-E165-6549-9C8B-054F044B576C}"/>
              </a:ext>
            </a:extLst>
          </p:cNvPr>
          <p:cNvSpPr/>
          <p:nvPr/>
        </p:nvSpPr>
        <p:spPr>
          <a:xfrm>
            <a:off x="3967892" y="1165061"/>
            <a:ext cx="1547218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Label by integers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9699D-9506-FB46-8688-6569FF0D7877}"/>
              </a:ext>
            </a:extLst>
          </p:cNvPr>
          <p:cNvCxnSpPr>
            <a:cxnSpLocks/>
          </p:cNvCxnSpPr>
          <p:nvPr/>
        </p:nvCxnSpPr>
        <p:spPr>
          <a:xfrm flipH="1">
            <a:off x="3536749" y="1318949"/>
            <a:ext cx="316598" cy="0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6467FB-56DA-0848-B766-78E3A00E0D1F}"/>
              </a:ext>
            </a:extLst>
          </p:cNvPr>
          <p:cNvSpPr/>
          <p:nvPr/>
        </p:nvSpPr>
        <p:spPr>
          <a:xfrm>
            <a:off x="748882" y="1862688"/>
            <a:ext cx="5406755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Graph {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Graph() {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getNumEdges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List&lt;Integer&gt; </a:t>
            </a:r>
            <a:r>
              <a:rPr lang="en-US" sz="1200" dirty="0" err="1">
                <a:latin typeface="Menlo" panose="020B0609030804020204" pitchFamily="49" charset="0"/>
              </a:rPr>
              <a:t>getNeighbors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003CC-60D7-974C-A202-E2FAD57A517A}"/>
              </a:ext>
            </a:extLst>
          </p:cNvPr>
          <p:cNvSpPr/>
          <p:nvPr/>
        </p:nvSpPr>
        <p:spPr>
          <a:xfrm>
            <a:off x="1188879" y="2078413"/>
            <a:ext cx="2347869" cy="405362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B7D17-4D95-C94A-9B0B-40F32D74C93E}"/>
              </a:ext>
            </a:extLst>
          </p:cNvPr>
          <p:cNvSpPr/>
          <p:nvPr/>
        </p:nvSpPr>
        <p:spPr>
          <a:xfrm>
            <a:off x="3718565" y="209328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a graph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CC03D-095D-C647-9FA0-165DF18ECEBE}"/>
              </a:ext>
            </a:extLst>
          </p:cNvPr>
          <p:cNvSpPr/>
          <p:nvPr/>
        </p:nvSpPr>
        <p:spPr>
          <a:xfrm>
            <a:off x="1437659" y="1869975"/>
            <a:ext cx="818980" cy="208437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08E2F-61D7-C34B-8A14-A7A5D1E57696}"/>
              </a:ext>
            </a:extLst>
          </p:cNvPr>
          <p:cNvSpPr/>
          <p:nvPr/>
        </p:nvSpPr>
        <p:spPr>
          <a:xfrm>
            <a:off x="6337454" y="2171076"/>
            <a:ext cx="2701381" cy="307777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associated with any graph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50C62-E01B-C644-9F57-0BA75862D43F}"/>
              </a:ext>
            </a:extLst>
          </p:cNvPr>
          <p:cNvSpPr/>
          <p:nvPr/>
        </p:nvSpPr>
        <p:spPr>
          <a:xfrm>
            <a:off x="1188879" y="2480542"/>
            <a:ext cx="4708582" cy="3903253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4F395-B90C-3948-A3AC-16A14425EECF}"/>
              </a:ext>
            </a:extLst>
          </p:cNvPr>
          <p:cNvSpPr/>
          <p:nvPr/>
        </p:nvSpPr>
        <p:spPr>
          <a:xfrm>
            <a:off x="6337455" y="3847846"/>
            <a:ext cx="2351510" cy="523220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ought to be available with any graph.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49FB0-4840-6441-802B-8AC3B9DCF8D8}"/>
              </a:ext>
            </a:extLst>
          </p:cNvPr>
          <p:cNvSpPr/>
          <p:nvPr/>
        </p:nvSpPr>
        <p:spPr>
          <a:xfrm>
            <a:off x="1188877" y="5632900"/>
            <a:ext cx="4708583" cy="75089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582B0-F5A2-0D4C-A79A-2A453994DF86}"/>
              </a:ext>
            </a:extLst>
          </p:cNvPr>
          <p:cNvSpPr/>
          <p:nvPr/>
        </p:nvSpPr>
        <p:spPr>
          <a:xfrm>
            <a:off x="6337454" y="5777514"/>
            <a:ext cx="252876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implementation of key functionalities to subclasses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4449E2-180B-5D40-83B6-D18F77874CBA}"/>
              </a:ext>
            </a:extLst>
          </p:cNvPr>
          <p:cNvCxnSpPr>
            <a:cxnSpLocks/>
          </p:cNvCxnSpPr>
          <p:nvPr/>
        </p:nvCxnSpPr>
        <p:spPr>
          <a:xfrm>
            <a:off x="1749105" y="5209563"/>
            <a:ext cx="18122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7D711C-9475-824E-9C5D-45CDBE99183E}"/>
              </a:ext>
            </a:extLst>
          </p:cNvPr>
          <p:cNvSpPr/>
          <p:nvPr/>
        </p:nvSpPr>
        <p:spPr>
          <a:xfrm>
            <a:off x="1872418" y="5632899"/>
            <a:ext cx="854004" cy="750896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F174E-AEB0-444F-A170-732BD8E345CB}"/>
              </a:ext>
            </a:extLst>
          </p:cNvPr>
          <p:cNvSpPr/>
          <p:nvPr/>
        </p:nvSpPr>
        <p:spPr>
          <a:xfrm>
            <a:off x="1429270" y="6414791"/>
            <a:ext cx="426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which cities we can reach with nonstop flight?</a:t>
            </a:r>
          </a:p>
        </p:txBody>
      </p:sp>
    </p:spTree>
    <p:extLst>
      <p:ext uri="{BB962C8B-B14F-4D97-AF65-F5344CB8AC3E}">
        <p14:creationId xmlns:p14="http://schemas.microsoft.com/office/powerpoint/2010/main" val="13766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C5F1389-B14C-394F-99BB-1557B730055F}"/>
              </a:ext>
            </a:extLst>
          </p:cNvPr>
          <p:cNvSpPr/>
          <p:nvPr/>
        </p:nvSpPr>
        <p:spPr>
          <a:xfrm>
            <a:off x="77418" y="3238151"/>
            <a:ext cx="5345906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GraphAdjMatrix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 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] = 1;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if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 err="1">
                <a:latin typeface="Menlo" panose="020B0609030804020204" pitchFamily="49" charset="0"/>
              </a:rPr>
              <a:t>++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		    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  }</a:t>
            </a:r>
          </a:p>
          <a:p>
            <a:r>
              <a:rPr lang="en-US" sz="1200" dirty="0">
                <a:latin typeface="Menlo" panose="020B0609030804020204" pitchFamily="49" charset="0"/>
              </a:rPr>
              <a:t>	    }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</a:rPr>
              <a:t>// constructor, methods update the </a:t>
            </a:r>
            <a:r>
              <a:rPr lang="en-US" sz="1200" dirty="0" err="1">
                <a:solidFill>
                  <a:srgbClr val="1B8E1D"/>
                </a:solidFill>
                <a:latin typeface="Menlo" panose="020B0609030804020204" pitchFamily="49" charset="0"/>
              </a:rPr>
              <a:t>adjMatrix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793-0B78-4B4B-BA06-D4F7329D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8" y="-6100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Matrix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3CF389-1965-D64C-A078-24B890A24191}"/>
              </a:ext>
            </a:extLst>
          </p:cNvPr>
          <p:cNvGrpSpPr/>
          <p:nvPr/>
        </p:nvGrpSpPr>
        <p:grpSpPr>
          <a:xfrm>
            <a:off x="1151812" y="1402512"/>
            <a:ext cx="2463367" cy="1418320"/>
            <a:chOff x="1089449" y="2234023"/>
            <a:chExt cx="2463367" cy="1418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067B1-2C92-214E-8F5B-6C202FB57D93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FD5ED6-FD71-4845-A3EF-01D355BDF55F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40F615-928D-3E4E-B837-2DC39AE82E20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D21E2-8C75-DF4E-B79E-D724BDB4D197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38D675-A6B6-D144-999E-5A68D95000C0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76A454-5C0A-C54A-BE20-9C0BC9E88F3C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F5E32D-6E6E-9646-BA87-5CE15B14A805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5FEF84-E78A-6444-B696-347D680E2B1C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336BD-9B66-D740-BD97-7CF0D80B6E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828CB4-C7B3-4F47-8DCD-01FCEF8D5326}"/>
                </a:ext>
              </a:extLst>
            </p:cNvPr>
            <p:cNvCxnSpPr>
              <a:cxnSpLocks/>
              <a:stCxn id="25" idx="5"/>
              <a:endCxn id="32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8691A2-18AE-D442-BD8E-65AB51E2BD16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15B16-CFEC-964A-AD31-58A9D5D8F5B5}"/>
              </a:ext>
            </a:extLst>
          </p:cNvPr>
          <p:cNvSpPr txBox="1"/>
          <p:nvPr/>
        </p:nvSpPr>
        <p:spPr>
          <a:xfrm>
            <a:off x="3251762" y="1083885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{0, 1, 2, 3, 4, 5}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7CF50F-3835-5443-8C97-349A27DE739C}"/>
              </a:ext>
            </a:extLst>
          </p:cNvPr>
          <p:cNvGrpSpPr/>
          <p:nvPr/>
        </p:nvGrpSpPr>
        <p:grpSpPr>
          <a:xfrm>
            <a:off x="5456777" y="1817089"/>
            <a:ext cx="3462030" cy="1895742"/>
            <a:chOff x="4495997" y="2394163"/>
            <a:chExt cx="3462030" cy="18957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226DB-5E53-7D42-9E98-92BE1178FE9D}"/>
                </a:ext>
              </a:extLst>
            </p:cNvPr>
            <p:cNvSpPr/>
            <p:nvPr/>
          </p:nvSpPr>
          <p:spPr>
            <a:xfrm>
              <a:off x="449599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7A3AC-6351-3442-91B4-9D7514FFD7C4}"/>
                </a:ext>
              </a:extLst>
            </p:cNvPr>
            <p:cNvSpPr/>
            <p:nvPr/>
          </p:nvSpPr>
          <p:spPr>
            <a:xfrm>
              <a:off x="5073002" y="23941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674C47-E8E4-9C41-8B24-84012D8096A6}"/>
                </a:ext>
              </a:extLst>
            </p:cNvPr>
            <p:cNvSpPr/>
            <p:nvPr/>
          </p:nvSpPr>
          <p:spPr>
            <a:xfrm>
              <a:off x="5650006" y="2394163"/>
              <a:ext cx="577005" cy="31323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D7B22-1214-624D-8A4D-A8F582D9EEF6}"/>
                </a:ext>
              </a:extLst>
            </p:cNvPr>
            <p:cNvSpPr/>
            <p:nvPr/>
          </p:nvSpPr>
          <p:spPr>
            <a:xfrm>
              <a:off x="622701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DA3E8D-93ED-AE44-86E6-73E2F8D8D118}"/>
                </a:ext>
              </a:extLst>
            </p:cNvPr>
            <p:cNvSpPr/>
            <p:nvPr/>
          </p:nvSpPr>
          <p:spPr>
            <a:xfrm>
              <a:off x="680401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BC1A66-D7E3-EC4B-BDE9-BFEC7C29658B}"/>
                </a:ext>
              </a:extLst>
            </p:cNvPr>
            <p:cNvSpPr/>
            <p:nvPr/>
          </p:nvSpPr>
          <p:spPr>
            <a:xfrm>
              <a:off x="738102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03EA4-05BD-6B4B-BA72-3E9F256A8E7E}"/>
                </a:ext>
              </a:extLst>
            </p:cNvPr>
            <p:cNvSpPr/>
            <p:nvPr/>
          </p:nvSpPr>
          <p:spPr>
            <a:xfrm>
              <a:off x="449599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D70745-E1C0-5444-AD74-830A13162000}"/>
                </a:ext>
              </a:extLst>
            </p:cNvPr>
            <p:cNvSpPr/>
            <p:nvPr/>
          </p:nvSpPr>
          <p:spPr>
            <a:xfrm>
              <a:off x="507300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965676-3B95-2D42-A069-73EC651B5798}"/>
                </a:ext>
              </a:extLst>
            </p:cNvPr>
            <p:cNvSpPr/>
            <p:nvPr/>
          </p:nvSpPr>
          <p:spPr>
            <a:xfrm>
              <a:off x="5650007" y="27083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C4E355-30A1-2744-809E-268D2C409AAB}"/>
                </a:ext>
              </a:extLst>
            </p:cNvPr>
            <p:cNvSpPr/>
            <p:nvPr/>
          </p:nvSpPr>
          <p:spPr>
            <a:xfrm>
              <a:off x="622701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7922D3-2D72-824E-8C3B-7B0454AF6B76}"/>
                </a:ext>
              </a:extLst>
            </p:cNvPr>
            <p:cNvSpPr/>
            <p:nvPr/>
          </p:nvSpPr>
          <p:spPr>
            <a:xfrm>
              <a:off x="680401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4B0C36-9832-D34E-947A-0581B164494F}"/>
                </a:ext>
              </a:extLst>
            </p:cNvPr>
            <p:cNvSpPr/>
            <p:nvPr/>
          </p:nvSpPr>
          <p:spPr>
            <a:xfrm>
              <a:off x="738102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5890CA-B059-3642-A509-B13317A860A9}"/>
                </a:ext>
              </a:extLst>
            </p:cNvPr>
            <p:cNvSpPr/>
            <p:nvPr/>
          </p:nvSpPr>
          <p:spPr>
            <a:xfrm>
              <a:off x="449599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BB9C89-151D-224C-8D48-9F6B0A112A44}"/>
                </a:ext>
              </a:extLst>
            </p:cNvPr>
            <p:cNvSpPr/>
            <p:nvPr/>
          </p:nvSpPr>
          <p:spPr>
            <a:xfrm>
              <a:off x="507300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8B367-8A7E-9449-AD61-A8A6E535FF3D}"/>
                </a:ext>
              </a:extLst>
            </p:cNvPr>
            <p:cNvSpPr/>
            <p:nvPr/>
          </p:nvSpPr>
          <p:spPr>
            <a:xfrm>
              <a:off x="565000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69B70-D596-374B-AD43-E7B9584BA820}"/>
                </a:ext>
              </a:extLst>
            </p:cNvPr>
            <p:cNvSpPr/>
            <p:nvPr/>
          </p:nvSpPr>
          <p:spPr>
            <a:xfrm>
              <a:off x="622701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EF4D31D-71C7-784D-A337-950239055CEE}"/>
                </a:ext>
              </a:extLst>
            </p:cNvPr>
            <p:cNvSpPr/>
            <p:nvPr/>
          </p:nvSpPr>
          <p:spPr>
            <a:xfrm>
              <a:off x="680401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370B5-0A35-734C-AEE9-3DED20E8FC0C}"/>
                </a:ext>
              </a:extLst>
            </p:cNvPr>
            <p:cNvSpPr/>
            <p:nvPr/>
          </p:nvSpPr>
          <p:spPr>
            <a:xfrm>
              <a:off x="738102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17568C-869C-7B40-878F-50D727D254A4}"/>
                </a:ext>
              </a:extLst>
            </p:cNvPr>
            <p:cNvSpPr/>
            <p:nvPr/>
          </p:nvSpPr>
          <p:spPr>
            <a:xfrm>
              <a:off x="449599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3006F40-BB5B-4D46-9350-FF4E211C0F31}"/>
                </a:ext>
              </a:extLst>
            </p:cNvPr>
            <p:cNvSpPr/>
            <p:nvPr/>
          </p:nvSpPr>
          <p:spPr>
            <a:xfrm>
              <a:off x="507300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A64835-4844-0741-BF62-9334217C97F5}"/>
                </a:ext>
              </a:extLst>
            </p:cNvPr>
            <p:cNvSpPr/>
            <p:nvPr/>
          </p:nvSpPr>
          <p:spPr>
            <a:xfrm>
              <a:off x="565000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68CA64-B564-2C43-838F-B984B8C6E385}"/>
                </a:ext>
              </a:extLst>
            </p:cNvPr>
            <p:cNvSpPr/>
            <p:nvPr/>
          </p:nvSpPr>
          <p:spPr>
            <a:xfrm>
              <a:off x="622701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A08AE8-ACD7-B449-9FEA-CF4994175EB3}"/>
                </a:ext>
              </a:extLst>
            </p:cNvPr>
            <p:cNvSpPr/>
            <p:nvPr/>
          </p:nvSpPr>
          <p:spPr>
            <a:xfrm>
              <a:off x="680401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215EF1-AE0B-D746-832C-59E802D72A0F}"/>
                </a:ext>
              </a:extLst>
            </p:cNvPr>
            <p:cNvSpPr/>
            <p:nvPr/>
          </p:nvSpPr>
          <p:spPr>
            <a:xfrm>
              <a:off x="738102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E423DD-6304-9B4E-A9E3-C8B5BB5E984B}"/>
                </a:ext>
              </a:extLst>
            </p:cNvPr>
            <p:cNvSpPr/>
            <p:nvPr/>
          </p:nvSpPr>
          <p:spPr>
            <a:xfrm>
              <a:off x="449599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7CB14E-9AF9-B94F-85D8-06D4663C3A83}"/>
                </a:ext>
              </a:extLst>
            </p:cNvPr>
            <p:cNvSpPr/>
            <p:nvPr/>
          </p:nvSpPr>
          <p:spPr>
            <a:xfrm>
              <a:off x="507300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FF932F-85D5-F442-8DF1-14B47519E4A2}"/>
                </a:ext>
              </a:extLst>
            </p:cNvPr>
            <p:cNvSpPr/>
            <p:nvPr/>
          </p:nvSpPr>
          <p:spPr>
            <a:xfrm>
              <a:off x="565000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14F18B-37FF-C242-BF49-9F0DE5C741A7}"/>
                </a:ext>
              </a:extLst>
            </p:cNvPr>
            <p:cNvSpPr/>
            <p:nvPr/>
          </p:nvSpPr>
          <p:spPr>
            <a:xfrm>
              <a:off x="622701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743AF6-DF24-0340-B45E-D675E71EB2C7}"/>
                </a:ext>
              </a:extLst>
            </p:cNvPr>
            <p:cNvSpPr/>
            <p:nvPr/>
          </p:nvSpPr>
          <p:spPr>
            <a:xfrm>
              <a:off x="680401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D77B9-1135-1244-987E-81F2D55F6297}"/>
                </a:ext>
              </a:extLst>
            </p:cNvPr>
            <p:cNvSpPr/>
            <p:nvPr/>
          </p:nvSpPr>
          <p:spPr>
            <a:xfrm>
              <a:off x="738102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5459A9-DA7C-D242-8732-E35771B1D57A}"/>
                </a:ext>
              </a:extLst>
            </p:cNvPr>
            <p:cNvSpPr/>
            <p:nvPr/>
          </p:nvSpPr>
          <p:spPr>
            <a:xfrm>
              <a:off x="449599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C4C13-1275-E34F-B752-2F017E1AED17}"/>
                </a:ext>
              </a:extLst>
            </p:cNvPr>
            <p:cNvSpPr/>
            <p:nvPr/>
          </p:nvSpPr>
          <p:spPr>
            <a:xfrm>
              <a:off x="507300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FC9E3A-75D5-7D47-80A2-76677929B194}"/>
                </a:ext>
              </a:extLst>
            </p:cNvPr>
            <p:cNvSpPr/>
            <p:nvPr/>
          </p:nvSpPr>
          <p:spPr>
            <a:xfrm>
              <a:off x="565000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DA6398-B8FF-C048-B2E8-AC3BE18919AF}"/>
                </a:ext>
              </a:extLst>
            </p:cNvPr>
            <p:cNvSpPr/>
            <p:nvPr/>
          </p:nvSpPr>
          <p:spPr>
            <a:xfrm>
              <a:off x="622701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5556CE-AF27-7446-A7F2-253B44ABE5A2}"/>
                </a:ext>
              </a:extLst>
            </p:cNvPr>
            <p:cNvSpPr/>
            <p:nvPr/>
          </p:nvSpPr>
          <p:spPr>
            <a:xfrm>
              <a:off x="680401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857AF-C6EE-C648-89B2-7F671D27BE4A}"/>
                </a:ext>
              </a:extLst>
            </p:cNvPr>
            <p:cNvSpPr/>
            <p:nvPr/>
          </p:nvSpPr>
          <p:spPr>
            <a:xfrm>
              <a:off x="738102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515E458E-7C5D-2B4A-8EFE-35B960BAC9FA}"/>
              </a:ext>
            </a:extLst>
          </p:cNvPr>
          <p:cNvSpPr/>
          <p:nvPr/>
        </p:nvSpPr>
        <p:spPr>
          <a:xfrm>
            <a:off x="2046851" y="1402898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BD16BE-C17C-F446-9E22-275A3B19FBBC}"/>
              </a:ext>
            </a:extLst>
          </p:cNvPr>
          <p:cNvSpPr/>
          <p:nvPr/>
        </p:nvSpPr>
        <p:spPr>
          <a:xfrm>
            <a:off x="1660031" y="196033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8ACC2-C46A-EF4F-8345-875D344992DB}"/>
              </a:ext>
            </a:extLst>
          </p:cNvPr>
          <p:cNvSpPr txBox="1"/>
          <p:nvPr/>
        </p:nvSpPr>
        <p:spPr>
          <a:xfrm>
            <a:off x="5066793" y="1766076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2DFA6D-E3A1-B442-8E7D-025F31E418A5}"/>
              </a:ext>
            </a:extLst>
          </p:cNvPr>
          <p:cNvSpPr txBox="1"/>
          <p:nvPr/>
        </p:nvSpPr>
        <p:spPr>
          <a:xfrm>
            <a:off x="5580393" y="14721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6DB13-99B8-874C-AED6-60473FEF1783}"/>
              </a:ext>
            </a:extLst>
          </p:cNvPr>
          <p:cNvSpPr/>
          <p:nvPr/>
        </p:nvSpPr>
        <p:spPr>
          <a:xfrm>
            <a:off x="545636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3ED130-D283-E34D-B7AA-9A32C5569C4C}"/>
              </a:ext>
            </a:extLst>
          </p:cNvPr>
          <p:cNvSpPr/>
          <p:nvPr/>
        </p:nvSpPr>
        <p:spPr>
          <a:xfrm>
            <a:off x="6033370" y="181766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B4495-D587-7B4C-9539-1D58331765DB}"/>
              </a:ext>
            </a:extLst>
          </p:cNvPr>
          <p:cNvSpPr/>
          <p:nvPr/>
        </p:nvSpPr>
        <p:spPr>
          <a:xfrm>
            <a:off x="661037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64A2F-8036-BA41-B3E9-3E5D6A1A644C}"/>
              </a:ext>
            </a:extLst>
          </p:cNvPr>
          <p:cNvSpPr/>
          <p:nvPr/>
        </p:nvSpPr>
        <p:spPr>
          <a:xfrm>
            <a:off x="718738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4FF93-F9AB-2940-B40D-FB34159D4537}"/>
              </a:ext>
            </a:extLst>
          </p:cNvPr>
          <p:cNvSpPr/>
          <p:nvPr/>
        </p:nvSpPr>
        <p:spPr>
          <a:xfrm>
            <a:off x="776438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C188A6-0572-3F44-A027-F8F6E6DECD75}"/>
              </a:ext>
            </a:extLst>
          </p:cNvPr>
          <p:cNvSpPr/>
          <p:nvPr/>
        </p:nvSpPr>
        <p:spPr>
          <a:xfrm>
            <a:off x="834139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ADED6F-0254-8D42-98B8-51D675CCC4BF}"/>
              </a:ext>
            </a:extLst>
          </p:cNvPr>
          <p:cNvSpPr/>
          <p:nvPr/>
        </p:nvSpPr>
        <p:spPr>
          <a:xfrm>
            <a:off x="545636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A2FBC7-9A69-D440-94C4-253BDCCD501E}"/>
              </a:ext>
            </a:extLst>
          </p:cNvPr>
          <p:cNvSpPr/>
          <p:nvPr/>
        </p:nvSpPr>
        <p:spPr>
          <a:xfrm>
            <a:off x="603337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5D72BA-5321-FD48-9501-B628BD330A6C}"/>
              </a:ext>
            </a:extLst>
          </p:cNvPr>
          <p:cNvSpPr/>
          <p:nvPr/>
        </p:nvSpPr>
        <p:spPr>
          <a:xfrm>
            <a:off x="661037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701DFA-9BB7-9B49-B573-58F7B68530BB}"/>
              </a:ext>
            </a:extLst>
          </p:cNvPr>
          <p:cNvSpPr/>
          <p:nvPr/>
        </p:nvSpPr>
        <p:spPr>
          <a:xfrm>
            <a:off x="718738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2930D-3FDE-D54C-9D56-81264B607AF2}"/>
              </a:ext>
            </a:extLst>
          </p:cNvPr>
          <p:cNvSpPr/>
          <p:nvPr/>
        </p:nvSpPr>
        <p:spPr>
          <a:xfrm>
            <a:off x="7764385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9E1BF-A346-7C48-853F-09DBE72AD3CD}"/>
              </a:ext>
            </a:extLst>
          </p:cNvPr>
          <p:cNvSpPr/>
          <p:nvPr/>
        </p:nvSpPr>
        <p:spPr>
          <a:xfrm>
            <a:off x="834139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3801D-230A-6C42-BB53-B4A15134C4B4}"/>
              </a:ext>
            </a:extLst>
          </p:cNvPr>
          <p:cNvSpPr/>
          <p:nvPr/>
        </p:nvSpPr>
        <p:spPr>
          <a:xfrm>
            <a:off x="545636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97CA4A-B52E-8744-8B39-DA4747D2CC6F}"/>
              </a:ext>
            </a:extLst>
          </p:cNvPr>
          <p:cNvSpPr/>
          <p:nvPr/>
        </p:nvSpPr>
        <p:spPr>
          <a:xfrm>
            <a:off x="603337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9DD2C7-3E48-B94A-8E46-BE16FC68A2BC}"/>
              </a:ext>
            </a:extLst>
          </p:cNvPr>
          <p:cNvSpPr/>
          <p:nvPr/>
        </p:nvSpPr>
        <p:spPr>
          <a:xfrm>
            <a:off x="661037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AE8ADC-9659-A84B-8DC2-3DBA92C8FDA9}"/>
              </a:ext>
            </a:extLst>
          </p:cNvPr>
          <p:cNvSpPr/>
          <p:nvPr/>
        </p:nvSpPr>
        <p:spPr>
          <a:xfrm>
            <a:off x="7187380" y="2450376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3E8DE0-3F52-D841-9D75-93D11700E8D6}"/>
              </a:ext>
            </a:extLst>
          </p:cNvPr>
          <p:cNvSpPr/>
          <p:nvPr/>
        </p:nvSpPr>
        <p:spPr>
          <a:xfrm>
            <a:off x="776438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778BC-9F90-7545-A5A7-B7C6FF6E3715}"/>
              </a:ext>
            </a:extLst>
          </p:cNvPr>
          <p:cNvSpPr/>
          <p:nvPr/>
        </p:nvSpPr>
        <p:spPr>
          <a:xfrm>
            <a:off x="834139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21A6FF-3413-7044-BC6B-2EF7E36283CD}"/>
              </a:ext>
            </a:extLst>
          </p:cNvPr>
          <p:cNvSpPr/>
          <p:nvPr/>
        </p:nvSpPr>
        <p:spPr>
          <a:xfrm>
            <a:off x="545636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C1C7B6-F331-5143-9B92-4479087ECBDB}"/>
              </a:ext>
            </a:extLst>
          </p:cNvPr>
          <p:cNvSpPr/>
          <p:nvPr/>
        </p:nvSpPr>
        <p:spPr>
          <a:xfrm>
            <a:off x="603337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9C9E31-BB92-6D4A-8D71-03D8C3979298}"/>
              </a:ext>
            </a:extLst>
          </p:cNvPr>
          <p:cNvSpPr/>
          <p:nvPr/>
        </p:nvSpPr>
        <p:spPr>
          <a:xfrm>
            <a:off x="661037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DECD32-28F7-894F-9A8C-05F740AD4362}"/>
              </a:ext>
            </a:extLst>
          </p:cNvPr>
          <p:cNvSpPr/>
          <p:nvPr/>
        </p:nvSpPr>
        <p:spPr>
          <a:xfrm>
            <a:off x="718738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19BC5F-7FC6-1242-9C1E-0CBBC3717AE3}"/>
              </a:ext>
            </a:extLst>
          </p:cNvPr>
          <p:cNvSpPr/>
          <p:nvPr/>
        </p:nvSpPr>
        <p:spPr>
          <a:xfrm>
            <a:off x="776438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78AA71-3485-AA4D-AC49-119CD30AAE90}"/>
              </a:ext>
            </a:extLst>
          </p:cNvPr>
          <p:cNvSpPr/>
          <p:nvPr/>
        </p:nvSpPr>
        <p:spPr>
          <a:xfrm>
            <a:off x="834139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B91963-2069-B147-B3D4-1615B120DACE}"/>
              </a:ext>
            </a:extLst>
          </p:cNvPr>
          <p:cNvSpPr/>
          <p:nvPr/>
        </p:nvSpPr>
        <p:spPr>
          <a:xfrm>
            <a:off x="545636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D9502-22BC-4C4C-B256-752687F98C7C}"/>
              </a:ext>
            </a:extLst>
          </p:cNvPr>
          <p:cNvSpPr/>
          <p:nvPr/>
        </p:nvSpPr>
        <p:spPr>
          <a:xfrm>
            <a:off x="603337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2A06C7-4CFD-3342-A8C2-066A3647C1F5}"/>
              </a:ext>
            </a:extLst>
          </p:cNvPr>
          <p:cNvSpPr/>
          <p:nvPr/>
        </p:nvSpPr>
        <p:spPr>
          <a:xfrm>
            <a:off x="661037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0897ED-F515-F84E-A09A-E0747414114F}"/>
              </a:ext>
            </a:extLst>
          </p:cNvPr>
          <p:cNvSpPr/>
          <p:nvPr/>
        </p:nvSpPr>
        <p:spPr>
          <a:xfrm>
            <a:off x="7187380" y="307584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546005-259E-F54D-8ED0-56B4898D36B4}"/>
              </a:ext>
            </a:extLst>
          </p:cNvPr>
          <p:cNvSpPr/>
          <p:nvPr/>
        </p:nvSpPr>
        <p:spPr>
          <a:xfrm>
            <a:off x="776438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CFCF1-2F9C-E64C-B7EC-21B9BBE19B7E}"/>
              </a:ext>
            </a:extLst>
          </p:cNvPr>
          <p:cNvSpPr/>
          <p:nvPr/>
        </p:nvSpPr>
        <p:spPr>
          <a:xfrm>
            <a:off x="834139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87119D-DC5D-DE46-BEC7-35DC5D68FEA3}"/>
              </a:ext>
            </a:extLst>
          </p:cNvPr>
          <p:cNvSpPr/>
          <p:nvPr/>
        </p:nvSpPr>
        <p:spPr>
          <a:xfrm>
            <a:off x="545636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B96369-1EF2-C545-A08A-24D9BF1EE851}"/>
              </a:ext>
            </a:extLst>
          </p:cNvPr>
          <p:cNvSpPr/>
          <p:nvPr/>
        </p:nvSpPr>
        <p:spPr>
          <a:xfrm>
            <a:off x="603337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E9CAE-92BF-8D46-83CF-F350A34DBE9D}"/>
              </a:ext>
            </a:extLst>
          </p:cNvPr>
          <p:cNvSpPr/>
          <p:nvPr/>
        </p:nvSpPr>
        <p:spPr>
          <a:xfrm>
            <a:off x="661037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9BA1E1-E6BB-474C-A738-C630B0E4B26E}"/>
              </a:ext>
            </a:extLst>
          </p:cNvPr>
          <p:cNvSpPr/>
          <p:nvPr/>
        </p:nvSpPr>
        <p:spPr>
          <a:xfrm>
            <a:off x="7187380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A1864A-7C82-2145-A1C6-B7B02857509E}"/>
              </a:ext>
            </a:extLst>
          </p:cNvPr>
          <p:cNvSpPr/>
          <p:nvPr/>
        </p:nvSpPr>
        <p:spPr>
          <a:xfrm>
            <a:off x="7764385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D5B676-6A86-4E4F-8740-DD883C3226BA}"/>
              </a:ext>
            </a:extLst>
          </p:cNvPr>
          <p:cNvSpPr/>
          <p:nvPr/>
        </p:nvSpPr>
        <p:spPr>
          <a:xfrm>
            <a:off x="834139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FBE461-C01A-F543-869B-EA9D5FA75776}"/>
              </a:ext>
            </a:extLst>
          </p:cNvPr>
          <p:cNvSpPr/>
          <p:nvPr/>
        </p:nvSpPr>
        <p:spPr>
          <a:xfrm>
            <a:off x="5500742" y="4440495"/>
            <a:ext cx="2976529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does it take to test whether there is an edge between vertex v and vertex w in the graph?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F4B2F1-05A8-4540-B7FA-ED937CC70AC9}"/>
              </a:ext>
            </a:extLst>
          </p:cNvPr>
          <p:cNvSpPr/>
          <p:nvPr/>
        </p:nvSpPr>
        <p:spPr>
          <a:xfrm>
            <a:off x="8510724" y="4666675"/>
            <a:ext cx="54756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B6AB71C-2430-5B45-BE43-6486EF2B1950}"/>
              </a:ext>
            </a:extLst>
          </p:cNvPr>
          <p:cNvSpPr/>
          <p:nvPr/>
        </p:nvSpPr>
        <p:spPr>
          <a:xfrm>
            <a:off x="5519884" y="5258058"/>
            <a:ext cx="3335814" cy="14875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representation of graph structure.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test for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Slow to add/remove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a lot of memory.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EFF05F-33CD-8F43-819C-A60EF5023075}"/>
              </a:ext>
            </a:extLst>
          </p:cNvPr>
          <p:cNvSpPr/>
          <p:nvPr/>
        </p:nvSpPr>
        <p:spPr>
          <a:xfrm>
            <a:off x="2197628" y="776382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relabel vertices starting at 0 to use as index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F26CB8-50E7-9047-BA96-1B13731AB0ED}"/>
              </a:ext>
            </a:extLst>
          </p:cNvPr>
          <p:cNvSpPr txBox="1"/>
          <p:nvPr/>
        </p:nvSpPr>
        <p:spPr>
          <a:xfrm>
            <a:off x="613161" y="95231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61D2D0-EB2D-BE45-B56B-F35E6E3E47DF}"/>
              </a:ext>
            </a:extLst>
          </p:cNvPr>
          <p:cNvSpPr txBox="1"/>
          <p:nvPr/>
        </p:nvSpPr>
        <p:spPr>
          <a:xfrm>
            <a:off x="861275" y="226031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5CAA63-9C00-F340-984C-69A8D9C45151}"/>
              </a:ext>
            </a:extLst>
          </p:cNvPr>
          <p:cNvSpPr txBox="1"/>
          <p:nvPr/>
        </p:nvSpPr>
        <p:spPr>
          <a:xfrm>
            <a:off x="4141599" y="1757164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index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B397A4-15CE-7A46-8A1C-423CA42F2276}"/>
              </a:ext>
            </a:extLst>
          </p:cNvPr>
          <p:cNvSpPr txBox="1"/>
          <p:nvPr/>
        </p:nvSpPr>
        <p:spPr>
          <a:xfrm>
            <a:off x="5767887" y="106786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index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B6D9553-DA3C-1940-AE14-9C6F50F8A8D9}"/>
              </a:ext>
            </a:extLst>
          </p:cNvPr>
          <p:cNvSpPr/>
          <p:nvPr/>
        </p:nvSpPr>
        <p:spPr>
          <a:xfrm>
            <a:off x="7314859" y="770121"/>
            <a:ext cx="1609736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edges,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weighted edges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515505-5781-8940-9A93-A9B7B14F85DE}"/>
              </a:ext>
            </a:extLst>
          </p:cNvPr>
          <p:cNvSpPr txBox="1"/>
          <p:nvPr/>
        </p:nvSpPr>
        <p:spPr>
          <a:xfrm>
            <a:off x="3699205" y="2434404"/>
            <a:ext cx="138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entry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44F850D-83B5-F946-B018-92F4A14F6A1B}"/>
              </a:ext>
            </a:extLst>
          </p:cNvPr>
          <p:cNvCxnSpPr>
            <a:cxnSpLocks/>
          </p:cNvCxnSpPr>
          <p:nvPr/>
        </p:nvCxnSpPr>
        <p:spPr>
          <a:xfrm flipV="1">
            <a:off x="4970896" y="2325932"/>
            <a:ext cx="422575" cy="195692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1553F8-9848-CF49-AA1F-CB327BE35671}"/>
              </a:ext>
            </a:extLst>
          </p:cNvPr>
          <p:cNvSpPr/>
          <p:nvPr/>
        </p:nvSpPr>
        <p:spPr>
          <a:xfrm>
            <a:off x="61131" y="2667521"/>
            <a:ext cx="337784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edges in graph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nonzero entries in adjacency matrix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D3DDCF9-E586-1C49-ABA3-25D843AAE20C}"/>
              </a:ext>
            </a:extLst>
          </p:cNvPr>
          <p:cNvSpPr/>
          <p:nvPr/>
        </p:nvSpPr>
        <p:spPr>
          <a:xfrm>
            <a:off x="2696606" y="3235672"/>
            <a:ext cx="1307052" cy="249350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A076A-1A3C-C54F-A0A7-DFBFE64B011D}"/>
              </a:ext>
            </a:extLst>
          </p:cNvPr>
          <p:cNvSpPr/>
          <p:nvPr/>
        </p:nvSpPr>
        <p:spPr>
          <a:xfrm>
            <a:off x="6166405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3A0D9C-308C-BE45-A3E8-4DBFE0B0E80A}"/>
              </a:ext>
            </a:extLst>
          </p:cNvPr>
          <p:cNvSpPr/>
          <p:nvPr/>
        </p:nvSpPr>
        <p:spPr>
          <a:xfrm>
            <a:off x="6724898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79985C8-C172-7F4A-AD0A-735572C8F62F}"/>
              </a:ext>
            </a:extLst>
          </p:cNvPr>
          <p:cNvSpPr/>
          <p:nvPr/>
        </p:nvSpPr>
        <p:spPr>
          <a:xfrm>
            <a:off x="7325336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2FB6C1-05D1-014D-9873-CCD75EBC19BA}"/>
              </a:ext>
            </a:extLst>
          </p:cNvPr>
          <p:cNvSpPr/>
          <p:nvPr/>
        </p:nvSpPr>
        <p:spPr>
          <a:xfrm>
            <a:off x="788382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F1C6F9C-8456-DD48-B06F-F5D86B7E1276}"/>
              </a:ext>
            </a:extLst>
          </p:cNvPr>
          <p:cNvSpPr/>
          <p:nvPr/>
        </p:nvSpPr>
        <p:spPr>
          <a:xfrm>
            <a:off x="848426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F4A60FC-9EB3-3248-8D9D-55A12D3DEE6D}"/>
              </a:ext>
            </a:extLst>
          </p:cNvPr>
          <p:cNvSpPr/>
          <p:nvPr/>
        </p:nvSpPr>
        <p:spPr>
          <a:xfrm>
            <a:off x="1148359" y="1399780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E0B1584-3E8F-AD4C-87C1-59699C8BA4AE}"/>
              </a:ext>
            </a:extLst>
          </p:cNvPr>
          <p:cNvSpPr/>
          <p:nvPr/>
        </p:nvSpPr>
        <p:spPr>
          <a:xfrm>
            <a:off x="5456365" y="213159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D89702-07B2-7B43-9729-32BC94B57E26}"/>
              </a:ext>
            </a:extLst>
          </p:cNvPr>
          <p:cNvSpPr/>
          <p:nvPr/>
        </p:nvSpPr>
        <p:spPr>
          <a:xfrm>
            <a:off x="6610375" y="213159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3043DFE-9F7C-9445-B45C-8A9E1FBFFA6A}"/>
              </a:ext>
            </a:extLst>
          </p:cNvPr>
          <p:cNvSpPr/>
          <p:nvPr/>
        </p:nvSpPr>
        <p:spPr>
          <a:xfrm>
            <a:off x="565979" y="4573120"/>
            <a:ext cx="4781636" cy="178300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24C3-7D53-884C-BA2B-98DEE12A211D}"/>
              </a:ext>
            </a:extLst>
          </p:cNvPr>
          <p:cNvSpPr/>
          <p:nvPr/>
        </p:nvSpPr>
        <p:spPr>
          <a:xfrm>
            <a:off x="3558336" y="5935925"/>
            <a:ext cx="17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2-d array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E4AF85-0FC6-6F40-A1A2-7892A08874C1}"/>
              </a:ext>
            </a:extLst>
          </p:cNvPr>
          <p:cNvSpPr/>
          <p:nvPr/>
        </p:nvSpPr>
        <p:spPr>
          <a:xfrm>
            <a:off x="5352948" y="3756769"/>
            <a:ext cx="384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grid (2-d array) is indexed by the vertices labels and stores information in a particular location based on whether these two vertices have an edge between them or not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7ACA12-A6EC-4540-AD6F-6BDDEA0540FD}"/>
              </a:ext>
            </a:extLst>
          </p:cNvPr>
          <p:cNvSpPr/>
          <p:nvPr/>
        </p:nvSpPr>
        <p:spPr>
          <a:xfrm>
            <a:off x="8029581" y="64441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</p:spTree>
    <p:extLst>
      <p:ext uri="{BB962C8B-B14F-4D97-AF65-F5344CB8AC3E}">
        <p14:creationId xmlns:p14="http://schemas.microsoft.com/office/powerpoint/2010/main" val="1432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9" dur="500"/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1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33" grpId="0"/>
      <p:bldP spid="71" grpId="0" animBg="1"/>
      <p:bldP spid="71" grpId="1" animBg="1"/>
      <p:bldP spid="72" grpId="0" animBg="1"/>
      <p:bldP spid="73" grpId="0" uiExpand="1" build="allAtOnce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build="allAtOnce" animBg="1"/>
      <p:bldP spid="83" grpId="2" build="allAtOnce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 animBg="1"/>
      <p:bldP spid="117" grpId="0" animBg="1"/>
      <p:bldP spid="118" grpId="0" animBg="1"/>
      <p:bldP spid="119" grpId="0"/>
      <p:bldP spid="122" grpId="0"/>
      <p:bldP spid="123" grpId="0"/>
      <p:bldP spid="124" grpId="0"/>
      <p:bldP spid="125" grpId="0"/>
      <p:bldP spid="120" grpId="0"/>
      <p:bldP spid="127" grpId="0"/>
      <p:bldP spid="131" grpId="0"/>
      <p:bldP spid="132" grpId="0" animBg="1"/>
      <p:bldP spid="134" grpId="1"/>
      <p:bldP spid="135" grpId="0"/>
      <p:bldP spid="135" grpId="1"/>
      <p:bldP spid="135" grpId="2"/>
      <p:bldP spid="136" grpId="0"/>
      <p:bldP spid="137" grpId="0"/>
      <p:bldP spid="138" grpId="0"/>
      <p:bldP spid="141" grpId="0" animBg="1"/>
      <p:bldP spid="142" grpId="0" animBg="1"/>
      <p:bldP spid="143" grpId="0" animBg="1"/>
      <p:bldP spid="144" grpId="0" animBg="1"/>
      <p:bldP spid="145" grpId="0"/>
      <p:bldP spid="139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DA5E4-B40D-674A-A7A0-02B54DC1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35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346C1-C906-FB44-927D-51867A23E00E}"/>
              </a:ext>
            </a:extLst>
          </p:cNvPr>
          <p:cNvGrpSpPr/>
          <p:nvPr/>
        </p:nvGrpSpPr>
        <p:grpSpPr>
          <a:xfrm>
            <a:off x="856194" y="1176982"/>
            <a:ext cx="2463367" cy="1418320"/>
            <a:chOff x="1089449" y="2234023"/>
            <a:chExt cx="2463367" cy="1418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8FAD2-CDDD-CC4F-A1C6-CC5305F9EC1E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01B4E0-E4A2-A043-9D9C-D624440215AC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12F2D-D61E-AF41-BC91-28CA67674802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6A438-D648-6D4F-94AC-4DBAF1335888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16FD8-A02B-5246-B674-DC56FD3DA47D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6C36B9-4D9F-564E-9FEE-54A286838530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0DD964-AC0D-B84F-9451-5569DD5DCB83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2BEF5-9505-B746-B65D-417D57AFF734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66A88D-5784-9148-BAE2-2033ECE0CB9C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762AD0-4DDA-414D-9798-6DEDA764362D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7A35DF-A567-1941-B642-0DB7236CCD70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CD73787-0F7A-2E4B-B688-F06F7D37618B}"/>
              </a:ext>
            </a:extLst>
          </p:cNvPr>
          <p:cNvSpPr/>
          <p:nvPr/>
        </p:nvSpPr>
        <p:spPr>
          <a:xfrm>
            <a:off x="2443027" y="1568849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6C8EB5-4951-904D-8E5B-46954D01697D}"/>
              </a:ext>
            </a:extLst>
          </p:cNvPr>
          <p:cNvSpPr/>
          <p:nvPr/>
        </p:nvSpPr>
        <p:spPr>
          <a:xfrm>
            <a:off x="3004889" y="228178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5161FA-673F-9B4A-BD1F-EEF49AA1F2DF}"/>
              </a:ext>
            </a:extLst>
          </p:cNvPr>
          <p:cNvSpPr/>
          <p:nvPr/>
        </p:nvSpPr>
        <p:spPr>
          <a:xfrm>
            <a:off x="1865203" y="2004423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927AC-C2ED-E44E-B15D-15782275EBFB}"/>
              </a:ext>
            </a:extLst>
          </p:cNvPr>
          <p:cNvSpPr/>
          <p:nvPr/>
        </p:nvSpPr>
        <p:spPr>
          <a:xfrm>
            <a:off x="4186907" y="135890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13764-06E5-054D-BDF0-1C352D8338E4}"/>
              </a:ext>
            </a:extLst>
          </p:cNvPr>
          <p:cNvSpPr/>
          <p:nvPr/>
        </p:nvSpPr>
        <p:spPr>
          <a:xfrm>
            <a:off x="4186908" y="177198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9324CD-FBDB-4744-AEBD-6433EC99628D}"/>
              </a:ext>
            </a:extLst>
          </p:cNvPr>
          <p:cNvSpPr/>
          <p:nvPr/>
        </p:nvSpPr>
        <p:spPr>
          <a:xfrm>
            <a:off x="4186907" y="2185056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554A37-1AE2-C847-B66D-E285CFB962A8}"/>
              </a:ext>
            </a:extLst>
          </p:cNvPr>
          <p:cNvSpPr/>
          <p:nvPr/>
        </p:nvSpPr>
        <p:spPr>
          <a:xfrm>
            <a:off x="4195296" y="2598130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6571A-FE28-5941-AE7A-122DDFBE2F81}"/>
              </a:ext>
            </a:extLst>
          </p:cNvPr>
          <p:cNvSpPr/>
          <p:nvPr/>
        </p:nvSpPr>
        <p:spPr>
          <a:xfrm>
            <a:off x="4195297" y="3011204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F115F-AF2A-1740-A670-4FC26B5EF9E0}"/>
              </a:ext>
            </a:extLst>
          </p:cNvPr>
          <p:cNvSpPr/>
          <p:nvPr/>
        </p:nvSpPr>
        <p:spPr>
          <a:xfrm>
            <a:off x="4195296" y="3424278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4924C3-4089-5648-AB2E-14E86F338E59}"/>
              </a:ext>
            </a:extLst>
          </p:cNvPr>
          <p:cNvSpPr/>
          <p:nvPr/>
        </p:nvSpPr>
        <p:spPr>
          <a:xfrm>
            <a:off x="5563045" y="1564824"/>
            <a:ext cx="3359429" cy="11285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use a lot less memory than adjacency matrices.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43FFE-5356-684B-BF82-6085CADE73B5}"/>
              </a:ext>
            </a:extLst>
          </p:cNvPr>
          <p:cNvSpPr/>
          <p:nvPr/>
        </p:nvSpPr>
        <p:spPr>
          <a:xfrm>
            <a:off x="253055" y="4088507"/>
            <a:ext cx="631027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GraphAdjList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 Map&lt;Integer, 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ArrayList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&lt;Integer&gt;&gt;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.put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neighbors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.get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)).add(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w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1763F-A763-FF4B-9B8F-AFAAC397E24C}"/>
              </a:ext>
            </a:extLst>
          </p:cNvPr>
          <p:cNvSpPr/>
          <p:nvPr/>
        </p:nvSpPr>
        <p:spPr>
          <a:xfrm>
            <a:off x="284779" y="2766662"/>
            <a:ext cx="357463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for new representation: 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avoid storing information on edges that aren't in the graph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connect a vertex to its neighbors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38010-4CA5-8947-BDA7-8470C9AA6821}"/>
              </a:ext>
            </a:extLst>
          </p:cNvPr>
          <p:cNvSpPr/>
          <p:nvPr/>
        </p:nvSpPr>
        <p:spPr>
          <a:xfrm>
            <a:off x="1841541" y="4498806"/>
            <a:ext cx="2159566" cy="338554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→ {neighbors} </a:t>
            </a:r>
            <a:endParaRPr lang="en-US" sz="1600" dirty="0"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94508E-313D-174D-9EDA-839677A576A9}"/>
              </a:ext>
            </a:extLst>
          </p:cNvPr>
          <p:cNvSpPr txBox="1"/>
          <p:nvPr/>
        </p:nvSpPr>
        <p:spPr>
          <a:xfrm>
            <a:off x="4130803" y="93108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reached by one 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432945-AD91-6E4A-8926-AF1E8690746F}"/>
              </a:ext>
            </a:extLst>
          </p:cNvPr>
          <p:cNvSpPr/>
          <p:nvPr/>
        </p:nvSpPr>
        <p:spPr>
          <a:xfrm>
            <a:off x="5423287" y="2901301"/>
            <a:ext cx="3594254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Sparse graph: O(1) edges for each vertex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most applications use sparse graphs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E2103-3C86-B14D-B657-5C0F869C311B}"/>
              </a:ext>
            </a:extLst>
          </p:cNvPr>
          <p:cNvSpPr/>
          <p:nvPr/>
        </p:nvSpPr>
        <p:spPr>
          <a:xfrm>
            <a:off x="5884218" y="1564823"/>
            <a:ext cx="561807" cy="59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663C5-902E-3349-A513-65B605F22A58}"/>
              </a:ext>
            </a:extLst>
          </p:cNvPr>
          <p:cNvSpPr/>
          <p:nvPr/>
        </p:nvSpPr>
        <p:spPr>
          <a:xfrm>
            <a:off x="6397902" y="3583477"/>
            <a:ext cx="126906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also fast?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832481-3B7F-074E-A2C7-A140CAF5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53" y="4169554"/>
            <a:ext cx="4565058" cy="211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05D05B0-329E-3845-BC2E-AAF43E5B703E}"/>
              </a:ext>
            </a:extLst>
          </p:cNvPr>
          <p:cNvSpPr/>
          <p:nvPr/>
        </p:nvSpPr>
        <p:spPr>
          <a:xfrm>
            <a:off x="4422053" y="5629726"/>
            <a:ext cx="4565058" cy="361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FB0498-DF92-CD42-9D3E-B048D69F427B}"/>
              </a:ext>
            </a:extLst>
          </p:cNvPr>
          <p:cNvSpPr/>
          <p:nvPr/>
        </p:nvSpPr>
        <p:spPr>
          <a:xfrm>
            <a:off x="6591140" y="6416914"/>
            <a:ext cx="239597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Operations are all O(1)</a:t>
            </a:r>
          </a:p>
        </p:txBody>
      </p:sp>
    </p:spTree>
    <p:extLst>
      <p:ext uri="{BB962C8B-B14F-4D97-AF65-F5344CB8AC3E}">
        <p14:creationId xmlns:p14="http://schemas.microsoft.com/office/powerpoint/2010/main" val="2792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34" grpId="0" animBg="1"/>
      <p:bldP spid="35" grpId="0" animBg="1"/>
      <p:bldP spid="43" grpId="0"/>
      <p:bldP spid="44" grpId="0"/>
      <p:bldP spid="46" grpId="0" animBg="1"/>
      <p:bldP spid="47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4304-4EE4-F041-AE09-5B68761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Practices</a:t>
            </a:r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A4B12209-E9B6-A04A-BA29-ABA929C79F8F}"/>
              </a:ext>
            </a:extLst>
          </p:cNvPr>
          <p:cNvGrpSpPr/>
          <p:nvPr/>
        </p:nvGrpSpPr>
        <p:grpSpPr>
          <a:xfrm>
            <a:off x="1120425" y="1043915"/>
            <a:ext cx="2878092" cy="1737102"/>
            <a:chOff x="948733" y="1294653"/>
            <a:chExt cx="2878092" cy="17371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6BB13-A155-7542-BAD5-D7DF00B838AD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E24DC8-1C48-7C4B-90CD-7D517460E44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ED854-F11B-F54A-8A94-B457FCDD6C8C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C1D2F2-3788-614E-B001-06DA6E75495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625695-F0F8-0B4B-B911-DA360AA0956A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837508-D5BD-6041-8719-70B97F374E7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F4233D-EA59-0941-8A70-C3382311A15B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814410-8214-0540-8C7C-100E4DE59D8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99BBD3-CEBF-DE4F-995C-7E86CB0104F9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B522F0-C913-6549-8992-E66C0624A825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F3C9F3-DA2D-9745-9AF0-721CD93213EF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39025-E8D1-0843-859D-18786F33DEA0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DB4836-819A-704E-888F-2A2361F51A26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21FFDB-EB31-E84A-966A-0D9F16C4B164}"/>
                </a:ext>
              </a:extLst>
            </p:cNvPr>
            <p:cNvCxnSpPr>
              <a:cxnSpLocks/>
              <a:stCxn id="19" idx="6"/>
              <a:endCxn id="9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18906-2D43-6049-8BB5-FAE9CACEFAE7}"/>
              </a:ext>
            </a:extLst>
          </p:cNvPr>
          <p:cNvSpPr/>
          <p:nvPr/>
        </p:nvSpPr>
        <p:spPr>
          <a:xfrm>
            <a:off x="4276836" y="1128879"/>
            <a:ext cx="3850508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0F5F2-3BD1-A943-8C86-C1F74176E07B}"/>
              </a:ext>
            </a:extLst>
          </p:cNvPr>
          <p:cNvGrpSpPr/>
          <p:nvPr/>
        </p:nvGrpSpPr>
        <p:grpSpPr>
          <a:xfrm>
            <a:off x="579813" y="2527400"/>
            <a:ext cx="2018823" cy="1975364"/>
            <a:chOff x="771856" y="3128516"/>
            <a:chExt cx="2018823" cy="19753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CD761-0F57-5148-A2C6-120A8D585F08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C51855-95D0-A540-BF66-3BD9E103B2EF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B6BEDD8-11AF-8347-96B7-60225A602B2F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54E817-8828-4C4A-87E4-9C5BB4A45FA0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FD16EB-F185-3E43-B20A-E75317F0963C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FDE007-0C68-E344-94CB-027032864794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C51AE9-A685-3441-B12F-A9E3D07E0A51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3645E5-A573-1B4B-A23E-19FD0424FCBC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614648-1793-274E-9EF4-D89A20BC324F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E1AB36-49E6-0549-A3E4-A4F85337ECD1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579B5-2BA9-134B-B7AF-F8A4D72F6B6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407045-CFBC-C24F-863D-1AF894338376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3371CE-C7BD-6E4D-9EDF-8FF348718BAC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388B2A-F616-E644-A47C-C921F6BF39F6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3F24B1-7210-0C4C-87BB-6C99A4E6F5E1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5694A-4E13-7947-8EFC-8615D750533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B3955-D034-F542-B82A-AA5F8F4FA858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CE2C7C-ED64-584C-B1C5-853CAF7700AB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803E7B-A91B-DA49-87F1-12A5F1BD3D0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9E7826-481B-F24E-A305-1CFEB32A30D5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5E345D-D33A-3D44-9E55-A80EF35C9E3F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35C86-A309-1C4A-BCF7-3CC9764368BD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30CC58-32BD-6242-B0A2-91F2CEDAE844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893852-3EC8-0249-98BC-E04D0A7997E0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94D90-2D4A-F34C-93DA-823453B406CC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8D5FB-997C-4E4D-A4A5-0936F9144DA8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59F167-250A-7248-A363-0E0EC40FC9F7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B5AD1-749B-C241-9E19-16C76BA1C7F8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35091A-8A0C-E946-92B7-02C66FCDCD51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AD5D3C-4F74-A849-84C8-FE3C8BF134CE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F9F3AC-D0AA-B843-BC60-D9378193BA14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0A4C76-03E0-1040-AD2F-F704758342F0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F808DA-F11F-9245-9861-FCF7B39629BE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CDF52E-CCCD-A049-AB69-D0D6494C9CBA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2D76A-397E-204E-83E6-1097FBC64B4C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20BC77-FFB4-664A-A04A-B592E9CA7A38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D370F7-2AB6-EE45-89AE-2E884CD492A2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8E809C-BCD8-1D4D-B4F3-489AF57BC38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3867FF-0054-8546-8263-E0D8497EA700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9E268C-61D6-D04D-B3A9-C156192051E7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0DBE01-5713-2848-AD7B-DEC4B21E657C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968B2E-C134-724E-8F9F-A624FCD97941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98A9F9-9E6A-DF46-9E34-B91D14AE6CF3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9D40845-CC4C-5943-B9D6-A3250C938C6F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BE5BE4-212D-E44C-A11E-8C50D71561E8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F57E0BF-220A-E642-8097-861D88E99007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141997-3002-2C45-A0C4-87C95FD7019E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2824DB-072E-584F-85DD-087A6CDB186B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E1604F9-7D33-2943-AD7F-81B9537CA9EB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A326BC-3C1D-8A4F-8942-A1CE56BB8214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4862F3-6111-334E-B53E-8D8EDB1BB654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E8A40-9C2A-534C-8E34-73DD8278B9E4}"/>
              </a:ext>
            </a:extLst>
          </p:cNvPr>
          <p:cNvSpPr/>
          <p:nvPr/>
        </p:nvSpPr>
        <p:spPr>
          <a:xfrm>
            <a:off x="2836377" y="2914951"/>
            <a:ext cx="2880917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change if undirected?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37BB57-AAAF-2643-A4A7-96F917BC9D7C}"/>
              </a:ext>
            </a:extLst>
          </p:cNvPr>
          <p:cNvSpPr/>
          <p:nvPr/>
        </p:nvSpPr>
        <p:spPr>
          <a:xfrm>
            <a:off x="2836377" y="3426678"/>
            <a:ext cx="281519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is redundant, but still O(|V|</a:t>
            </a:r>
            <a:r>
              <a:rPr lang="en-US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3E295F-A074-7349-9765-3297B53F36D7}"/>
              </a:ext>
            </a:extLst>
          </p:cNvPr>
          <p:cNvGrpSpPr/>
          <p:nvPr/>
        </p:nvGrpSpPr>
        <p:grpSpPr>
          <a:xfrm>
            <a:off x="583297" y="4444681"/>
            <a:ext cx="2018823" cy="1975364"/>
            <a:chOff x="771856" y="3128516"/>
            <a:chExt cx="2018823" cy="19753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2F8FC9-0539-6A41-B746-C38DBF70FFDF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D54775-558A-624D-BBC2-C9829ACD6383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B75EF3-38E7-ED42-9A2B-5EF486757E36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3141A-5EAE-344A-A1DA-5907EE53B884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59806B4-8CF1-3445-9DD3-9B6A8ABE7FE2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53D074-3EE6-064B-8591-ED92D587812E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E1F8AA-7F95-9049-939A-F8007836790C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F207F00-4C36-2C42-AC05-96559FA87ABF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8E0593-27E7-FD4A-9174-6655548A07E9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05251C-7220-1E44-AF51-30F900544AA4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6C4525-9F05-5F43-93C9-EDD1CB00F5D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92A861-1A56-2D4B-A97A-7AA7156EA922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AE01F-1725-644A-AFCD-E8648FAA0312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6BA8ACB-5471-DB42-974A-E3668401A10A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897480-372A-2D41-8A0C-F1E273343445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6F5DD9-FF6E-E141-A7D1-3532DA76A0A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DEC2F9-81CB-694D-9696-C0AE2CA28262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6FC244-3E92-E848-8105-587EED1FB2BE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537B948-04A2-BF4C-BF3E-B7C4F5EAA33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307F43-15FF-2C49-84E9-28F49E07489E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7FCB23-4A4F-AF45-87CF-7E04DB094A9A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EDBAB7-987F-874A-9DBA-69A451B5A66E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95C39D-70EB-F344-B194-50B84B5A4FF6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83C902-AA6F-5F41-988A-77F8781998B7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A2A152-444E-884E-B3C8-1BBED15E3F4E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5973AC-99EE-404B-906B-A7F7C18F2DCD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5141B5-E255-6445-9763-57D3B3586999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C92E1E-C798-C040-90B6-FC23A91E5041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B4D40B7-8C29-A94F-9F52-0B77B9873638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799A719-A27D-254F-9F87-9D802C2F1A28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9C6732-CF51-F84D-BC71-7DD3E0CF172D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AF46F04-A533-0340-8CBD-12A67C7410C5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A810407-0FD9-0D4E-B74F-ED545DC12097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BD4E5FC-EEE8-BD4C-B718-7B7A17877EDD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5B7AA5-139B-F84C-B417-9888754357A7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0F0976-FAC0-F34F-BD8D-756CAB1A592B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303093-BF3E-3846-894C-6CBCDC10A135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13B3A3E-729B-2D41-9DBD-7364C574E7D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241538-3FF7-174A-A6D5-443B8FA47582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B8E262-D5FD-6C47-BE94-74FCC67ED22A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E60E86-DAF3-344F-A242-CCE61148D0E5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AF3C-61D6-C34A-864A-8781BA68B7D4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C975735-F18F-7849-8BC8-8990601829E5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ABDC544-1D02-A34D-832E-9A85347B6C39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13DA7F8-75AE-6E45-9ED0-8644B907245E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E8C16A-CD34-6B4C-BC26-E2E2F8EDBDAE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FFA06E7-BE51-A44E-B890-293E30578F51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2F42CA-831C-154D-86A7-1B14379478AD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8148D5-9516-6C4E-93DB-01AB9849DE44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899AE20-23D5-3648-A242-8053E8A5398E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23FEED-A9B8-C94E-B274-6A5964CE3CF2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094EDF-06EC-F947-B89E-CB099B5999F9}"/>
              </a:ext>
            </a:extLst>
          </p:cNvPr>
          <p:cNvCxnSpPr>
            <a:cxnSpLocks/>
          </p:cNvCxnSpPr>
          <p:nvPr/>
        </p:nvCxnSpPr>
        <p:spPr>
          <a:xfrm>
            <a:off x="896204" y="4721123"/>
            <a:ext cx="1607305" cy="159017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50E9ED-0887-0C46-BA16-5ABC12334FA8}"/>
              </a:ext>
            </a:extLst>
          </p:cNvPr>
          <p:cNvSpPr/>
          <p:nvPr/>
        </p:nvSpPr>
        <p:spPr>
          <a:xfrm>
            <a:off x="2717962" y="4858197"/>
            <a:ext cx="4353957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adjacency 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283E39-0CDA-1149-9275-EB8912DF870F}"/>
              </a:ext>
            </a:extLst>
          </p:cNvPr>
          <p:cNvSpPr/>
          <p:nvPr/>
        </p:nvSpPr>
        <p:spPr>
          <a:xfrm>
            <a:off x="7496812" y="317843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8A892D-6EE6-F249-9834-4AACE36920DB}"/>
              </a:ext>
            </a:extLst>
          </p:cNvPr>
          <p:cNvSpPr/>
          <p:nvPr/>
        </p:nvSpPr>
        <p:spPr>
          <a:xfrm>
            <a:off x="7496813" y="351861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34CBD-E7C0-514D-9864-8B9C12A5E64B}"/>
              </a:ext>
            </a:extLst>
          </p:cNvPr>
          <p:cNvSpPr/>
          <p:nvPr/>
        </p:nvSpPr>
        <p:spPr>
          <a:xfrm>
            <a:off x="7496812" y="3858806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D4C213-3181-6E49-9C7F-CA6A9FACFAC4}"/>
              </a:ext>
            </a:extLst>
          </p:cNvPr>
          <p:cNvSpPr/>
          <p:nvPr/>
        </p:nvSpPr>
        <p:spPr>
          <a:xfrm>
            <a:off x="7505201" y="4198994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3562226-44E8-CB42-BED9-F511D751F6C2}"/>
              </a:ext>
            </a:extLst>
          </p:cNvPr>
          <p:cNvSpPr/>
          <p:nvPr/>
        </p:nvSpPr>
        <p:spPr>
          <a:xfrm>
            <a:off x="7505202" y="4539182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70C45-733E-164D-AB4B-1CB58773DA21}"/>
              </a:ext>
            </a:extLst>
          </p:cNvPr>
          <p:cNvSpPr/>
          <p:nvPr/>
        </p:nvSpPr>
        <p:spPr>
          <a:xfrm>
            <a:off x="7505201" y="4879370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AF6A8A7-7BE4-024C-91FE-DD7DB8919297}"/>
              </a:ext>
            </a:extLst>
          </p:cNvPr>
          <p:cNvSpPr/>
          <p:nvPr/>
        </p:nvSpPr>
        <p:spPr>
          <a:xfrm>
            <a:off x="7496812" y="5219558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Left Brace 11267">
            <a:extLst>
              <a:ext uri="{FF2B5EF4-FFF2-40B4-BE49-F238E27FC236}">
                <a16:creationId xmlns:a16="http://schemas.microsoft.com/office/drawing/2014/main" id="{11581D26-F510-8846-B73B-1F38352761E0}"/>
              </a:ext>
            </a:extLst>
          </p:cNvPr>
          <p:cNvSpPr/>
          <p:nvPr/>
        </p:nvSpPr>
        <p:spPr>
          <a:xfrm>
            <a:off x="7066958" y="3223502"/>
            <a:ext cx="297571" cy="2273054"/>
          </a:xfrm>
          <a:prstGeom prst="lef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9B49178-5DC4-E141-8AC8-D25045CCCB26}"/>
              </a:ext>
            </a:extLst>
          </p:cNvPr>
          <p:cNvSpPr/>
          <p:nvPr/>
        </p:nvSpPr>
        <p:spPr>
          <a:xfrm>
            <a:off x="6236654" y="4215186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O(|V|)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BF3AD5-E21C-764A-8175-F426D337E970}"/>
              </a:ext>
            </a:extLst>
          </p:cNvPr>
          <p:cNvSpPr/>
          <p:nvPr/>
        </p:nvSpPr>
        <p:spPr>
          <a:xfrm>
            <a:off x="5349469" y="1950038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9FC785-1797-0642-81EA-296BE7207B13}"/>
              </a:ext>
            </a:extLst>
          </p:cNvPr>
          <p:cNvSpPr/>
          <p:nvPr/>
        </p:nvSpPr>
        <p:spPr>
          <a:xfrm>
            <a:off x="7847434" y="3125747"/>
            <a:ext cx="561807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7BEAA7-DB92-4E4C-83FC-24130D5BE9AA}"/>
              </a:ext>
            </a:extLst>
          </p:cNvPr>
          <p:cNvSpPr/>
          <p:nvPr/>
        </p:nvSpPr>
        <p:spPr>
          <a:xfrm>
            <a:off x="7548089" y="2668964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O(|E|)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346885-B880-054D-A7D3-893D3E007614}"/>
              </a:ext>
            </a:extLst>
          </p:cNvPr>
          <p:cNvSpPr/>
          <p:nvPr/>
        </p:nvSpPr>
        <p:spPr>
          <a:xfrm>
            <a:off x="2723694" y="566775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E463E9D6-FB1E-904D-A087-ED17637D3CFC}"/>
              </a:ext>
            </a:extLst>
          </p:cNvPr>
          <p:cNvSpPr/>
          <p:nvPr/>
        </p:nvSpPr>
        <p:spPr>
          <a:xfrm>
            <a:off x="4832193" y="5633812"/>
            <a:ext cx="2055781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Much more efficient for sparse graphs!</a:t>
            </a: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06A23729-936E-B249-80E5-AA42DE9A1C72}"/>
              </a:ext>
            </a:extLst>
          </p:cNvPr>
          <p:cNvSpPr/>
          <p:nvPr/>
        </p:nvSpPr>
        <p:spPr>
          <a:xfrm>
            <a:off x="3066823" y="4098419"/>
            <a:ext cx="2807537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dense graphs with lots of edges, |E| will be as large as |V|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28D84E0-B382-984A-A2CC-373AB32EA0E5}"/>
              </a:ext>
            </a:extLst>
          </p:cNvPr>
          <p:cNvCxnSpPr>
            <a:cxnSpLocks/>
            <a:stCxn id="11270" idx="2"/>
          </p:cNvCxnSpPr>
          <p:nvPr/>
        </p:nvCxnSpPr>
        <p:spPr>
          <a:xfrm flipH="1">
            <a:off x="4422632" y="4621639"/>
            <a:ext cx="47960" cy="257731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AE72EB3-682E-354A-BE8F-10E0C5ABB54D}"/>
              </a:ext>
            </a:extLst>
          </p:cNvPr>
          <p:cNvSpPr txBox="1"/>
          <p:nvPr/>
        </p:nvSpPr>
        <p:spPr>
          <a:xfrm>
            <a:off x="951700" y="6311300"/>
            <a:ext cx="149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1653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2" grpId="0" animBg="1"/>
      <p:bldP spid="9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126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1269" grpId="0" animBg="1"/>
      <p:bldP spid="11270" grpId="0" animBg="1"/>
      <p:bldP spid="17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52905</TotalTime>
  <Words>7147</Words>
  <Application>Microsoft Office PowerPoint</Application>
  <PresentationFormat>On-screen Show (4:3)</PresentationFormat>
  <Paragraphs>1721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Courier</vt:lpstr>
      <vt:lpstr>DejaVu Sans</vt:lpstr>
      <vt:lpstr>DejaVu Sans Mono</vt:lpstr>
      <vt:lpstr>Menlo</vt:lpstr>
      <vt:lpstr>Arial</vt:lpstr>
      <vt:lpstr>Calibri</vt:lpstr>
      <vt:lpstr>Cambria Math</vt:lpstr>
      <vt:lpstr>Helvetica</vt:lpstr>
      <vt:lpstr>Times New Roman</vt:lpstr>
      <vt:lpstr>Trebuchet MS</vt:lpstr>
      <vt:lpstr>Wingdings</vt:lpstr>
      <vt:lpstr>Office Theme</vt:lpstr>
      <vt:lpstr>Lecture 10 Basic Graph Algorithms</vt:lpstr>
      <vt:lpstr>Lecture Goals</vt:lpstr>
      <vt:lpstr>ADT of Graph</vt:lpstr>
      <vt:lpstr>Examples of Graphs</vt:lpstr>
      <vt:lpstr>Graph Definitions</vt:lpstr>
      <vt:lpstr>Implementing Graphs in Java</vt:lpstr>
      <vt:lpstr>Graph Representation: Adjacency Matrix</vt:lpstr>
      <vt:lpstr>Graph Representation: Adjacency List</vt:lpstr>
      <vt:lpstr>Some Practices</vt:lpstr>
      <vt:lpstr>Find the Neighbors</vt:lpstr>
      <vt:lpstr>Coding getOutNeighbors (outgoing) </vt:lpstr>
      <vt:lpstr>Coding 2-Hop Neighbors (outgoing)</vt:lpstr>
      <vt:lpstr>Coding 2-Hop Neighbors (Matrix Multiplication)</vt:lpstr>
      <vt:lpstr>Summary of Digraph Representations</vt:lpstr>
      <vt:lpstr>Lecture Goals</vt:lpstr>
      <vt:lpstr>Represent Problems as Graphs: Maze Exploration</vt:lpstr>
      <vt:lpstr>Depth-First Search (DFS)</vt:lpstr>
      <vt:lpstr>Class Design Pattern</vt:lpstr>
      <vt:lpstr>Depth-First Search: Java Implementation</vt:lpstr>
      <vt:lpstr>Depth-First Search For Directed Graph</vt:lpstr>
      <vt:lpstr>Depth-First Search: Properties</vt:lpstr>
      <vt:lpstr>Depth-First Search Application: Flood Fill</vt:lpstr>
      <vt:lpstr>Reachability Application: Mark–Sweep Garbage Collector</vt:lpstr>
      <vt:lpstr>Graph Traversals</vt:lpstr>
      <vt:lpstr>Breadth-First Search (BFS)</vt:lpstr>
      <vt:lpstr>Breadth-First Search: Java Implementation</vt:lpstr>
      <vt:lpstr>Breadth-First Search Properties</vt:lpstr>
      <vt:lpstr>Breadth-First Search Application: Erdös numbers</vt:lpstr>
      <vt:lpstr>Breadth-First Search Application: Web Crawler </vt:lpstr>
      <vt:lpstr>Multiple-Source Shortest Paths Problem</vt:lpstr>
      <vt:lpstr>Connectivity Queries Problem</vt:lpstr>
      <vt:lpstr>Finding Connected Components with DFS</vt:lpstr>
      <vt:lpstr>Finding CCs with DFS: Java Implementation</vt:lpstr>
      <vt:lpstr>Connected Components Application: Particle Detection</vt:lpstr>
      <vt:lpstr>Precedence Scheduling Problem</vt:lpstr>
      <vt:lpstr>Topological Sort</vt:lpstr>
      <vt:lpstr>Topological Sort: Java Implementation</vt:lpstr>
      <vt:lpstr>Directed Cycle Detection</vt:lpstr>
      <vt:lpstr>Directed Cycle Detection Application: Cyclic Inheritance</vt:lpstr>
      <vt:lpstr>Directed Cycle Detection Application: Spreadsheet Recalculation</vt:lpstr>
      <vt:lpstr>Topological Sort in a DAG: Correctness Proof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1334</cp:revision>
  <dcterms:created xsi:type="dcterms:W3CDTF">2018-08-13T22:58:39Z</dcterms:created>
  <dcterms:modified xsi:type="dcterms:W3CDTF">2024-09-11T00:23:07Z</dcterms:modified>
</cp:coreProperties>
</file>